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115"/>
  </p:notesMasterIdLst>
  <p:sldIdLst>
    <p:sldId id="538" r:id="rId3"/>
    <p:sldId id="550" r:id="rId4"/>
    <p:sldId id="463" r:id="rId5"/>
    <p:sldId id="464" r:id="rId6"/>
    <p:sldId id="465" r:id="rId7"/>
    <p:sldId id="466" r:id="rId8"/>
    <p:sldId id="467" r:id="rId9"/>
    <p:sldId id="484" r:id="rId10"/>
    <p:sldId id="469" r:id="rId11"/>
    <p:sldId id="470" r:id="rId12"/>
    <p:sldId id="471" r:id="rId13"/>
    <p:sldId id="472" r:id="rId14"/>
    <p:sldId id="527" r:id="rId15"/>
    <p:sldId id="508" r:id="rId16"/>
    <p:sldId id="509" r:id="rId17"/>
    <p:sldId id="510" r:id="rId18"/>
    <p:sldId id="511" r:id="rId19"/>
    <p:sldId id="512" r:id="rId20"/>
    <p:sldId id="513" r:id="rId21"/>
    <p:sldId id="514" r:id="rId22"/>
    <p:sldId id="515" r:id="rId23"/>
    <p:sldId id="516" r:id="rId24"/>
    <p:sldId id="452" r:id="rId25"/>
    <p:sldId id="453" r:id="rId26"/>
    <p:sldId id="454" r:id="rId27"/>
    <p:sldId id="455" r:id="rId28"/>
    <p:sldId id="457" r:id="rId29"/>
    <p:sldId id="485" r:id="rId30"/>
    <p:sldId id="459" r:id="rId31"/>
    <p:sldId id="460" r:id="rId32"/>
    <p:sldId id="456" r:id="rId33"/>
    <p:sldId id="462" r:id="rId34"/>
    <p:sldId id="426" r:id="rId35"/>
    <p:sldId id="428" r:id="rId36"/>
    <p:sldId id="420" r:id="rId37"/>
    <p:sldId id="427" r:id="rId38"/>
    <p:sldId id="437" r:id="rId39"/>
    <p:sldId id="438" r:id="rId40"/>
    <p:sldId id="441" r:id="rId41"/>
    <p:sldId id="440" r:id="rId42"/>
    <p:sldId id="435" r:id="rId43"/>
    <p:sldId id="434" r:id="rId44"/>
    <p:sldId id="528" r:id="rId45"/>
    <p:sldId id="529" r:id="rId46"/>
    <p:sldId id="421" r:id="rId47"/>
    <p:sldId id="531" r:id="rId48"/>
    <p:sldId id="532" r:id="rId49"/>
    <p:sldId id="533" r:id="rId50"/>
    <p:sldId id="534" r:id="rId51"/>
    <p:sldId id="535" r:id="rId52"/>
    <p:sldId id="536" r:id="rId53"/>
    <p:sldId id="537" r:id="rId54"/>
    <p:sldId id="443" r:id="rId55"/>
    <p:sldId id="444" r:id="rId56"/>
    <p:sldId id="445" r:id="rId57"/>
    <p:sldId id="446" r:id="rId58"/>
    <p:sldId id="448" r:id="rId59"/>
    <p:sldId id="486" r:id="rId60"/>
    <p:sldId id="450" r:id="rId61"/>
    <p:sldId id="451" r:id="rId62"/>
    <p:sldId id="447" r:id="rId63"/>
    <p:sldId id="461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487" r:id="rId75"/>
    <p:sldId id="488" r:id="rId76"/>
    <p:sldId id="489" r:id="rId77"/>
    <p:sldId id="490" r:id="rId78"/>
    <p:sldId id="491" r:id="rId79"/>
    <p:sldId id="492" r:id="rId80"/>
    <p:sldId id="493" r:id="rId81"/>
    <p:sldId id="494" r:id="rId82"/>
    <p:sldId id="495" r:id="rId83"/>
    <p:sldId id="496" r:id="rId84"/>
    <p:sldId id="473" r:id="rId85"/>
    <p:sldId id="474" r:id="rId86"/>
    <p:sldId id="475" r:id="rId87"/>
    <p:sldId id="476" r:id="rId88"/>
    <p:sldId id="477" r:id="rId89"/>
    <p:sldId id="483" r:id="rId90"/>
    <p:sldId id="479" r:id="rId91"/>
    <p:sldId id="480" r:id="rId92"/>
    <p:sldId id="481" r:id="rId93"/>
    <p:sldId id="482" r:id="rId94"/>
    <p:sldId id="517" r:id="rId95"/>
    <p:sldId id="518" r:id="rId96"/>
    <p:sldId id="519" r:id="rId97"/>
    <p:sldId id="520" r:id="rId98"/>
    <p:sldId id="521" r:id="rId99"/>
    <p:sldId id="522" r:id="rId100"/>
    <p:sldId id="523" r:id="rId101"/>
    <p:sldId id="524" r:id="rId102"/>
    <p:sldId id="525" r:id="rId103"/>
    <p:sldId id="526" r:id="rId104"/>
    <p:sldId id="540" r:id="rId105"/>
    <p:sldId id="541" r:id="rId106"/>
    <p:sldId id="542" r:id="rId107"/>
    <p:sldId id="543" r:id="rId108"/>
    <p:sldId id="544" r:id="rId109"/>
    <p:sldId id="545" r:id="rId110"/>
    <p:sldId id="546" r:id="rId111"/>
    <p:sldId id="547" r:id="rId112"/>
    <p:sldId id="548" r:id="rId113"/>
    <p:sldId id="549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lp" id="{4561CECC-CD47-4979-A0E7-4E9C3D4C030A}">
          <p14:sldIdLst>
            <p14:sldId id="538"/>
            <p14:sldId id="550"/>
          </p14:sldIdLst>
        </p14:section>
        <p14:section name="1 Spring" id="{BB5AD2EA-2A97-4360-A921-22DA184BCD99}">
          <p14:sldIdLst>
            <p14:sldId id="463"/>
            <p14:sldId id="464"/>
            <p14:sldId id="465"/>
            <p14:sldId id="466"/>
            <p14:sldId id="467"/>
            <p14:sldId id="484"/>
            <p14:sldId id="469"/>
            <p14:sldId id="470"/>
            <p14:sldId id="471"/>
            <p14:sldId id="472"/>
          </p14:sldIdLst>
        </p14:section>
        <p14:section name="2 Dark Green" id="{E0260F59-22E3-479F-9A79-BBC9C9B57E12}">
          <p14:sldIdLst>
            <p14:sldId id="52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</p14:sldIdLst>
        </p14:section>
        <p14:section name="3 Blue" id="{6A86E6BE-AB53-441A-8B45-9D528925FC9A}">
          <p14:sldIdLst>
            <p14:sldId id="452"/>
            <p14:sldId id="453"/>
            <p14:sldId id="454"/>
            <p14:sldId id="455"/>
            <p14:sldId id="457"/>
            <p14:sldId id="485"/>
            <p14:sldId id="459"/>
            <p14:sldId id="460"/>
            <p14:sldId id="456"/>
            <p14:sldId id="462"/>
          </p14:sldIdLst>
        </p14:section>
        <p14:section name="4 Dark Purple" id="{83E5C239-1F38-4125-9EE1-7EBD6E21D03E}">
          <p14:sldIdLst>
            <p14:sldId id="426"/>
            <p14:sldId id="428"/>
            <p14:sldId id="420"/>
            <p14:sldId id="427"/>
            <p14:sldId id="437"/>
            <p14:sldId id="438"/>
            <p14:sldId id="441"/>
            <p14:sldId id="440"/>
            <p14:sldId id="435"/>
            <p14:sldId id="434"/>
          </p14:sldIdLst>
        </p14:section>
        <p14:section name="5 Light Purple" id="{7FFE439D-1C44-41C6-ACBB-FF87824B9C94}">
          <p14:sldIdLst>
            <p14:sldId id="528"/>
            <p14:sldId id="529"/>
            <p14:sldId id="421"/>
            <p14:sldId id="531"/>
            <p14:sldId id="532"/>
            <p14:sldId id="533"/>
            <p14:sldId id="534"/>
            <p14:sldId id="535"/>
            <p14:sldId id="536"/>
            <p14:sldId id="537"/>
          </p14:sldIdLst>
        </p14:section>
        <p14:section name="6 Dark Olive" id="{3D1CCDF4-ECF9-40B4-A401-0DCFD4A9D9DB}">
          <p14:sldIdLst>
            <p14:sldId id="443"/>
            <p14:sldId id="444"/>
            <p14:sldId id="445"/>
            <p14:sldId id="446"/>
            <p14:sldId id="448"/>
            <p14:sldId id="486"/>
            <p14:sldId id="450"/>
            <p14:sldId id="451"/>
            <p14:sldId id="447"/>
            <p14:sldId id="461"/>
          </p14:sldIdLst>
        </p14:section>
        <p14:section name="7 Light Green" id="{96F11849-03D9-499A-B301-A81C4C88F03C}">
          <p14:sldIdLst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</p14:sldIdLst>
        </p14:section>
        <p14:section name="8 Blue" id="{74AB5B8A-C3B0-4B30-A9BF-31743DF54219}">
          <p14:sldIdLst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</p14:sldIdLst>
        </p14:section>
        <p14:section name="9 Gray to Green" id="{DD7F021C-DCDE-44C0-BA58-EA5EF092DE5A}">
          <p14:sldIdLst>
            <p14:sldId id="473"/>
            <p14:sldId id="474"/>
            <p14:sldId id="475"/>
            <p14:sldId id="476"/>
            <p14:sldId id="477"/>
            <p14:sldId id="483"/>
            <p14:sldId id="479"/>
            <p14:sldId id="480"/>
            <p14:sldId id="481"/>
            <p14:sldId id="482"/>
          </p14:sldIdLst>
        </p14:section>
        <p14:section name="10 Dark to Light" id="{1B11EE67-1611-40CA-B19F-85D06FA09577}">
          <p14:sldIdLst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</p14:sldIdLst>
        </p14:section>
        <p14:section name="11 Beautiful Green" id="{730D8389-76FD-4652-9C03-66E8F398CDF3}">
          <p14:sldIdLst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117B"/>
    <a:srgbClr val="4019B3"/>
    <a:srgbClr val="666633"/>
    <a:srgbClr val="96B01A"/>
    <a:srgbClr val="03716E"/>
    <a:srgbClr val="04A4A0"/>
    <a:srgbClr val="1AFAF3"/>
    <a:srgbClr val="DC40B3"/>
    <a:srgbClr val="99594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0" autoAdjust="0"/>
    <p:restoredTop sz="94660"/>
  </p:normalViewPr>
  <p:slideViewPr>
    <p:cSldViewPr snapToGrid="0">
      <p:cViewPr>
        <p:scale>
          <a:sx n="75" d="100"/>
          <a:sy n="75" d="100"/>
        </p:scale>
        <p:origin x="1782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viewProps" Target="view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31482-A614-48B1-A2FB-09B5F910707E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5C0A0-A1F2-4079-9E39-FBABB0EA8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02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0F541-DBC0-84ED-7434-7EECFCBE4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377BC6-C37F-D8A7-8806-6644FA1DC7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D16EF6-C415-625A-0C34-A03F35A47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42821-587B-E8F6-7998-DBBE9F332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67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2CD7F-D1B8-F85D-58F5-4190B5719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489A67-3F5D-17E8-C478-9A3504381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E3D378-8492-0C3E-A7B2-EB96D2529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69FF8-30AA-3EDD-1349-948ACA2E2E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186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67818-4450-F834-5D50-858EDDAF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7E354F-921A-7873-7A73-7A0ABBE1CE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1EB19-E84A-AB7D-67F4-2329DF96A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05EF7-1DA7-727C-516D-A55AA54476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8588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1F323-1BB5-A23D-D6A1-DB2E8BCEC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3C9DCB-F35C-7B81-A208-49BC86B6B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DC176-F40C-BE51-154D-9AD783C79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933B5-0A3F-ECE7-CE8B-CD7A5E723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5DA08-80DD-49B6-9B3F-15B11DE2FA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23429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7DF0B-15EF-4FD6-E3BE-5BBF301F7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19B9FA-2219-307C-1CF2-F03562338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B15071-22BB-EB9B-4F50-D0FBAEF25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6F9EF-D01B-7055-23C3-8AF80FF1EF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5DA08-80DD-49B6-9B3F-15B11DE2FA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18436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1174D-4E02-AD22-E4E6-3172EC725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2CDB12-AE32-15E1-1AA8-470B43485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2F1342-5023-A505-5250-B0BDD91C4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A9928-47FA-CFC7-A5CD-0F19199F06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5DA08-80DD-49B6-9B3F-15B11DE2FA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92905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51AF7-662F-3F58-8E24-4F2B11BEE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27653-724E-EC40-D5D9-875637F02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3E446-539A-A187-9439-59B93DDAF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ACE45-2EC2-1906-5698-4B1B825EE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5DA08-80DD-49B6-9B3F-15B11DE2FA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7442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90721-EC96-833A-FC25-5413ECEF3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AEFEC-AACC-41E8-AC7E-5C7FBAAFE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CC68F7-CDD1-6E7D-E28C-F8030062C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A66C5-4842-A1C4-C39E-A6A3137859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5DA08-80DD-49B6-9B3F-15B11DE2FA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38672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B9C79-13A9-E527-97F3-92C73602E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93B59-A02E-0295-76FD-D6CD8C0C5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41C7DF-9203-48B8-A586-3C1FBCC61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6CC78-170C-B43B-3CB9-768BA772DA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5DA08-80DD-49B6-9B3F-15B11DE2FA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32342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CC52E-7188-925E-D935-FBED3FC39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AD9169-D549-DBBC-2D72-4972917CFF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40DAE3-FF8A-C1FD-4EA4-F4E7AABDC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69EDC-25E0-0778-8563-9CC7A700DC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5DA08-80DD-49B6-9B3F-15B11DE2FA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7203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23D71-EE32-D72E-AFB8-196B5B99B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79D08E-18B5-BB4C-FB97-B94C2BA13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EF4921-75AF-AD64-1987-E29441F4B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1A204-1D5A-5DC8-1674-A535F6171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5DA08-80DD-49B6-9B3F-15B11DE2FA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29116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FD0A2-AA05-C8F7-CE8F-B7B5CEF14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CBC66-91DA-73A2-54C7-98C0A976E9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B4713A-F27C-A5DC-B909-217DDE37F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0B583-05B6-966C-FD30-128FA406AE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5DA08-80DD-49B6-9B3F-15B11DE2FA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615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74298-D278-DF7C-043A-B08C3D894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31EBBE-AC35-3962-915C-367E77CEC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9F22C-F06C-0616-1129-C930AA572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F8D46-0492-56DE-7F64-7A7FCE3F3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7035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39927-37EB-D143-1E87-D3061A506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5295C-026E-DFDD-EA4E-42CCB8D961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982896-4BD7-F55B-04E9-CC68A1996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8130-AF8B-1833-F1CE-DD794A4B6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5DA08-80DD-49B6-9B3F-15B11DE2FA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551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E0643-A065-3282-7811-6668F36BC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774843-A837-BDB1-B063-5D54C42B7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88FA6-4F19-352D-D2B0-A06C1E374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0C791-42EF-C41B-6214-05AFBD142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769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20F38-F89F-3D85-1CAE-C0071FC46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8E62B4-FBE3-8662-B415-6748565CA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B7153-3E33-65CA-C843-8FD009B00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B6AC2-AFE7-70F0-D83F-516BB4E14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651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65DB9-29F1-7810-D19B-1E04CED12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4B45D-3BD5-9A40-D851-CE3C6A419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CFE80-7463-9F1F-04B2-518C6C843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923B9-5AB2-57B0-B519-3A18616375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59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3DED4-BB6B-78B9-596D-F03CB011D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D4A9CF-84FA-ECCA-2B36-24104AFDA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E11889-07E5-3427-1C2F-01C6BC9DD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7D57-EB35-8AD5-4A3D-ED601138B0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94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3B8C0-699A-BC30-100F-E552B0D88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F1DFB-A3C6-6BE2-F7C6-F7730C7D2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A2421C-74D1-B597-6BD0-97097C58F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DF6E1-29AC-8A1D-ED7A-C345ACEAA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99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8F428-E8DA-7A6C-5988-BDE007DBB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B3423F-2B87-A162-DDF8-D265E2445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A5B82D-6DE2-2498-DC21-B686AA91F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BF1A3-FBE9-887B-276B-7323815D6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162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6B700-004C-A513-6A56-6A3A25F9B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02FA4-601F-B066-B4A7-35EB82516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E1DF8C-AD21-F195-4A21-49263F4B4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1B9C4-EE4C-4B58-0B6A-1AC50E876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90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14832-C015-76AA-A83F-EB8E264CB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37EB8-1D14-615A-637A-5089148A6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D8038E-5DFC-EA45-AC3B-45F94EFE2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95E77-F7B3-6739-DBBC-4971E42F7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794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5C86C-443C-922F-2AEC-A98AC994D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59FB9-67BE-36FC-7C46-2EEC87909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2E3631-ACC8-2DAB-EC6E-C1A350586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0553D-C8AD-8F1E-CEEA-DB654D066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55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CB11A-DE61-A72D-DD89-254E0EAE8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CA3797-F4F8-EA4A-7D11-7BBF9AECFA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B5E9F6-A2F7-1C27-FFBB-6A6D4FDF6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40266-0ADD-D83B-3C28-7B3F7EA3C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66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1F323-1BB5-A23D-D6A1-DB2E8BCEC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3C9DCB-F35C-7B81-A208-49BC86B6B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DC176-F40C-BE51-154D-9AD783C79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933B5-0A3F-ECE7-CE8B-CD7A5E723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34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7DF0B-15EF-4FD6-E3BE-5BBF301F7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19B9FA-2219-307C-1CF2-F03562338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B15071-22BB-EB9B-4F50-D0FBAEF25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6F9EF-D01B-7055-23C3-8AF80FF1EF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184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1174D-4E02-AD22-E4E6-3172EC725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2CDB12-AE32-15E1-1AA8-470B43485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2F1342-5023-A505-5250-B0BDD91C4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A9928-47FA-CFC7-A5CD-0F19199F06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9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51AF7-662F-3F58-8E24-4F2B11BEE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27653-724E-EC40-D5D9-875637F02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3E446-539A-A187-9439-59B93DDAF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ACE45-2EC2-1906-5698-4B1B825EE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44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90721-EC96-833A-FC25-5413ECEF3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AEFEC-AACC-41E8-AC7E-5C7FBAAFE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CC68F7-CDD1-6E7D-E28C-F8030062C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A66C5-4842-A1C4-C39E-A6A3137859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386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B9C79-13A9-E527-97F3-92C73602E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93B59-A02E-0295-76FD-D6CD8C0C5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41C7DF-9203-48B8-A586-3C1FBCC61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6CC78-170C-B43B-3CB9-768BA772DA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234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CC52E-7188-925E-D935-FBED3FC39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AD9169-D549-DBBC-2D72-4972917CFF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40DAE3-FF8A-C1FD-4EA4-F4E7AABDC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69EDC-25E0-0778-8563-9CC7A700DC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20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23D71-EE32-D72E-AFB8-196B5B99B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79D08E-18B5-BB4C-FB97-B94C2BA13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EF4921-75AF-AD64-1987-E29441F4B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1A204-1D5A-5DC8-1674-A535F6171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291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FD0A2-AA05-C8F7-CE8F-B7B5CEF14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CBC66-91DA-73A2-54C7-98C0A976E9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B4713A-F27C-A5DC-B909-217DDE37F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0B583-05B6-966C-FD30-128FA406AE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615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B476B-1E94-D788-225E-4DECA625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5ACF4D-2F9F-C530-BE90-61C4A3A2D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82C384-B1B2-14AD-241C-042BE4F37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2ADD7-B757-B60F-F099-41F35CEA10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2410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39927-37EB-D143-1E87-D3061A506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5295C-026E-DFDD-EA4E-42CCB8D961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982896-4BD7-F55B-04E9-CC68A1996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8130-AF8B-1833-F1CE-DD794A4B6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551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23207-E92F-BC6C-6CA0-F950B469B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C867C-6DE7-1648-8708-62A46803A3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0B334-D357-A869-A344-F9A8161FC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50601-7FDD-466A-1128-A3161A7C2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10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23745-27B7-AB49-F535-A60BC2FA1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E3A13C-295A-2BBC-433B-A3AE5AA8B4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E3C8B0-4967-4D12-2162-2E253200D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4F112-5442-B5DA-2352-21EA6290F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90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2130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17814-6B49-2FA8-525B-84EC065C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57A517-F12E-56F2-8E7F-06F66D033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B45CAA-835A-5017-FD6E-16C3F9505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6ECED-C4E8-5D27-F9D0-7744B58BA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60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36D52-4CA9-23E5-C073-F8AB39AB4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45794F-C8EF-4D8D-CC16-FE4759990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C7C62-106E-1461-953C-471252B98A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75520-C49C-6BC4-06F0-CA34717DDB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90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8612D-B766-8AD7-A8AF-A65E98255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634C7-91F4-18EA-5105-637C62FFA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34CD69-A981-2DA0-2352-FDDD5BC72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12148-6CAC-CE9A-9EB5-F0241F12A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6252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6F266-A56D-4A22-C9BF-2C427795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3CA848-5556-0C65-848D-6765AEED0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24274-6013-BC32-4F1F-BDCAFD68A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2F58F-C5B9-5252-11FD-7E31D60C9B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064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7B439-7367-0130-9465-976E6063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45E1F-9AE8-B284-E2D1-D9C6016909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65F20-3E53-CCFD-6423-337312FDD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A5429-C537-20A3-BBD3-4C07F09A95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758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D5A2E-47FF-46DC-A6FE-3850931BB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AD118E-EE5D-F188-5A76-1C5A908BD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C07314-F67A-35A8-CEBC-B8FEB861C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D6DE3-D078-3C7E-761F-91AF354610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443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59FA0-FE3D-C660-2D8A-004B81B15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8D819B-C312-0C4A-9BF2-438404CBA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0DA05B-3F0A-B9AA-791B-2A1B64256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FBB35-6425-8FCD-CC8A-FC4FF9B247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490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E4914-0578-A64E-D146-2234E5809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20172C-C39C-750F-C4A2-995AB6323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39D25-8107-58A4-8077-C4E9086E1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2DACF-FCAC-9F33-89C8-2AA8AF67F0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067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934DD-32E0-C27E-842E-BCA7C1A4A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74795-A4F4-F016-3A5D-01CFB702F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ABFC0A-D2CA-478B-127D-2A4897EFE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48B3E-7E32-38FD-0109-CE00C961D5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5479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26262-AB8E-A4D2-81D0-22EE7E1BF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D705F-9B06-98C4-AF11-CDE86FE4A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8EF271-B840-DA32-8D81-60B4F5A53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80927-6C3A-A79E-D62E-649A7CFAE3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744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BACFF-DFF2-FEA8-26D4-495961B6D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390EB0-3F13-B1ED-FA16-E3262520A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7F53D3-8286-5618-ED5A-DC32522F3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13B73-A0FD-AE7C-FD88-D0FF10FAC4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9440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6181B-1A4C-322F-A40A-1E6E5309B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A622D4-B18A-489F-B00C-15681F787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4F56D5-B31C-44B1-13E6-55CA1C5D7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31409-2892-31BC-338F-3A78A878D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7979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81B5-17E3-8BD6-51CE-F157E074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1E954D-38A0-E9AB-CD8A-022484C346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7C437B-D99C-0F5D-427C-301423362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0D959-64CF-A9CA-542A-C4F7AAED57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17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30611-CEF3-6E4D-1DB8-86C58CA17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FA924-1D11-C49C-1B59-564313525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5BB2D9-2E0C-82E7-F7FB-BC3BB979E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7E54E-53F8-38D6-5FDF-10651B254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179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FFFE7-0CA2-A26A-8E5F-162724571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46B119-5C1B-530B-DFB4-5E632E4F2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B74595-1F6A-B0B0-AD83-760384F27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CED82-EE9F-04E0-5011-C0A2E8DB4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228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4EB38-6168-3E49-2D36-BB51271BE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D35F81-36D7-CDD8-F9B0-D92BAEBA8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528CB-B230-246C-F83F-FB78D105F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45892-015D-58EB-E2CB-F3DAD1B31F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87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ECBC8-E88A-DA6F-02CF-6F5B858D1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E737C5-9408-48E0-2660-8ACAAF82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A8AA2B-3DFA-8D22-B774-281DDA949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B44E5-B300-552E-1255-87ACB4772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748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93CBB-6E8C-F735-A552-CA6D08773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F84C5-6DF2-D544-5700-BC9C71BC4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8D99D-EC09-E6D4-4A96-795EFCD45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9DFE2-B6B0-6C00-174D-7CC1EA4C44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499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F9C1B-19A2-7BEE-B2BE-6D1E1F6E4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85BC77-AFAB-D6DE-AB7C-2BD2E20067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2EE1E-BE5A-ECA8-34C1-7B687BF70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0F3F-6E62-F345-6EFD-0AECA2A28C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261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63027-EECB-D8FB-23A8-ACF141970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71413A-15EC-2EFA-F018-2505569EB7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6D35C6-52B2-148E-13ED-DB7153C50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E13A8-CABE-3CC8-8F27-459A22F4D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82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B87E0-D45B-5400-AE0F-EA6600F96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51E504-1873-6B72-73B4-5C3E559AB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E669E4-8468-03E4-748F-93FFCE667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40400-9552-6B75-985D-E2F88904E3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293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082C2-C320-BFFB-BF33-4DF39B43A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AD8DE-318A-CC74-592C-F418B1C25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D058F-454A-55E3-2777-252C22D74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EE34C-4DE4-6D58-0ACD-00D678431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9009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0714A-88F8-73E5-E233-54D589959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19D4D2-C3D7-4E49-E0D0-D75BA6EFD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2E9E5-E676-35B9-D705-9232B1941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145AA-B749-9C5A-4588-01DC1B5A7C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811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1ED3F-7BD8-4B3F-B634-141DE75B2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7A68DD-E00D-DC2C-23EC-C34D512A3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F342E8-44FE-7E80-C4E4-D756E7DB3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F3BE0-A000-D273-0BD4-5B035B90E0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850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E22C5-7CDA-46FB-C278-E2F8D92C2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8A6F25-BC74-441D-61A5-580B7891A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439424-6E5D-02C1-4D65-F6EC94A30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DE002-BB4F-C01A-48E6-E97F3D85F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64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8C6EF-5ECD-8E3C-0D30-8488366F4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9B053-B391-8E76-C2A6-694C8164E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D2513D-7C85-95F3-B0AD-E98AF1E58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9F022-037F-F782-D5C3-EC05BE81A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349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FCD9C-5CCE-0F1B-D3FD-2E50F8B8F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1604B-70BB-11B6-7E75-ACEA3B3D0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DCB377-CD21-E549-7A02-E987EC980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2BF8E-8AEE-4F31-C7EB-E9F549D682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9383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F4FE0-FA1C-A63A-62BD-EC1AB0A01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D8B068-12D4-7E4E-7BAE-54DFEE2BE6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7E9CF-0736-68AC-ADE0-857660F0B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1712C-9038-A050-D88B-E55D2D6E2C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92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A47A7-DD09-D247-CDED-2D63AAEA3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DAB7A4-06BD-A615-7CD9-4EC8C09DC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4DE9D-BADA-2B9E-1123-A4A1C5C1F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7AF30-E315-4F3F-8CAC-81780731AE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341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06193-F08E-F53E-9CE8-C97BCCDD3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7A586-7461-0E2D-FD19-53138D9B5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BD224-AA09-7078-CF9F-6DD1F85F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D6C82-D14A-59BF-63C8-3B82B4A4BC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5167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B67BB-5ECB-0916-C03C-F790C6C29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72085-A34C-52D3-393E-729EE7FE7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F141C2-2397-8190-D006-C62D6C16B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9D9DD-B39D-6F4C-D242-A554D87FC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62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91C29-3242-709A-D36B-3A5C2FB0E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1C16C-C79C-EF26-DE84-E05E4C300B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A68874-C0D7-AEC8-86C1-681F36306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A8C54-5BBD-8CE4-4951-229DE89AE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8445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23DE1-48DE-C309-8656-AEF83B73C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3E721-78AB-66D7-FF7F-7F967D853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63FC6B-A9ED-CFB4-C320-EE569C94D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799E0-EDDC-A148-2421-066A9B955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4401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DB213-16B5-C0AC-1237-1DA4044ED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B0DF65-BCFA-7EC2-39EA-168D9B62E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E81D9-DF87-0F4A-3938-417593B91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2EA52-DA6B-A3B8-C288-A2E59B64D8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368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92210-3BB5-3C89-1BB5-7C538093F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ECEF37-BC19-0C18-23B5-C20EDCECDB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FEE6F-A886-B099-BCAA-506633637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11A44-9B7B-D2D7-EEC4-08A20C6FF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326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8F96B-871D-149E-9496-63252FC0B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BC63F-D078-4F18-B78E-B231726D00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048AE-D998-81CC-76BE-4B382C224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9C27D-0D2F-D9AE-D775-345D8530A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3043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384B5-CD24-CB59-7D03-DFBED1EAC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E313B4-0719-5CA4-D6A5-F8720521D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B9DF9-1DD4-85B8-FAA2-F86E1B425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65D27-7C82-9DEC-A8C4-DF15D9703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902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3D0BD-2AF0-7DEB-014E-72E789888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2375EB-4BF7-31B1-D694-19080D8EDD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349F63-846E-2BC4-79AD-698E99C02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E00F9-7D2D-DFAC-3EFE-F8A6136BE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371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D1C17-05EE-5633-1998-413DBA89F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C11E37-8919-B4B2-E961-D72FF5518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B1475C-B507-0B55-FBFD-9D46E1A92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3571B-AB40-7CB3-850A-88633279D6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78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AA2C3-E07D-CE03-38D4-486FE9877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23029-652A-542B-5051-2B5098E54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25170-5C15-0363-D07A-748EBBE6A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AB215-10C5-5F3F-4926-C689ACFD2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7435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14083-38B5-4D04-70FE-56B69539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E5A90-AB35-C44A-9CDE-85DD034EC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796A81-378B-8101-FF9D-A955AC7E4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2136E-DDD6-5F97-5F77-D8A6B6527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551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B2176-77BC-EDD8-BF79-7E3BE7B27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B29C9E-8F22-2194-6BAB-1887ED08FE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43303D-A667-7FA6-BB41-4785C6BF8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285F6-D237-81C4-45BE-37442B302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463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554FB-E3DA-DB2A-E82D-CC4C8C93A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DF1945-CB00-50C3-197A-71740F9AF8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A3768F-D32F-1D57-0281-B53E22598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0E12E-9383-3D1B-57EB-B48C8A9C63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8130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95703-FCEC-6069-381F-53F4CC588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16175E-67DB-721E-C8CC-86EDC12AD5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9894B6-FC72-3E7B-D327-3F8BB9B4F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62AB9-B5D5-4269-1B75-245AB3694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95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43861-A161-C470-B640-6B9EC8758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48F94B-BD7D-937A-0C67-E9F156054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0F71C-B69E-055F-BCCC-C6A6EB0E1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299C9-6457-6D51-385F-E2614F0745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775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380CC-8F7A-D2EF-5FAA-DCF229F35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1C697F-A94F-A1A2-35AE-0A7CF41129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48DC12-8D95-DC28-647C-EB2670DDA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F05E3-AE7A-5F3B-F7D1-7689A46456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2821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AEFFA-FFA4-83C7-E768-3EECDB777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11C2F-A77A-CC18-3BCC-C3AE953EB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05484-A15F-A603-5A57-1FEA4E1EC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1C521-6DA6-9BBC-DB44-6361053BD5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5105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AE122-4BA5-F938-16C0-5134CDB9F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4E5A6D-3860-CC08-9FDA-137BF1BE9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247B16-44F3-76AC-4CF7-BF751BC8A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76544-A4C5-88B1-890B-8A7DCC2AB9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771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28F16-B34B-74E7-21EF-1C8794ADF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1550D6-5AE2-4B39-A1B3-9344D2146C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21BE0D-C9F9-5A94-1ED5-C82100132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5373-6073-0780-570A-52CE3C961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2626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9C31F-7F5E-943B-C0EF-7DDBC5654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6C875-C9D1-F623-3D66-A4D2B28F68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209443-2B25-4661-A152-9623E66DD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95FC4-F2F9-7F29-1FF4-CA1C0D804A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62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4E789-8C68-D353-795F-3ADC2AF79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8A22EC-1E91-A5B3-7459-6CB9206B0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9D0D1D-F999-2E3D-4094-36173B90C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F8452-2D5E-263B-8C1F-8A81489D6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3346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E92CC-1CCF-0997-25D7-2FCAB96F0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98B5D0-1A34-3B05-DC85-3904C9DD5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13BDB-D8DC-6890-F18B-1A6299259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39D10-F942-2FEA-1A06-8A8EA524E2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5314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C3958-10C8-7EA8-22E7-A9B84DA25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D00A81-B326-FBCC-A8FD-D72C877036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006750-0708-DA86-80F2-619E7B817E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BF472-70C3-9C0A-FB09-A1FB311A20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27276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2C4BC-DECC-C98C-140B-35443667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309C8-B24A-5F78-C52B-0E32BF703F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022E57-1C93-0858-C653-EBAE38103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7D4DD-2DEE-3686-1761-CE3234D72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1740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E9957-06B5-768D-700A-CCE307344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4ECEC-6092-6C4E-DCDD-26E7D0CFD8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95DC55-E67A-B5C1-C5D0-5D038A965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27500-3361-3FF6-5483-1B86E12486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83789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4940-AF5F-A152-006C-5C5B40D1E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C86E55-5D21-B24C-1028-073AFEAEE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DCEA0-4F53-931B-DD8B-FA043249B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4E9CB-05A1-83C9-0C58-CA8B85C8A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0430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76FE5-1437-E7EA-41C8-BA85BD3C6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CA84D7-69A4-FF35-3A42-FD2FC6109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D9577C-F576-D498-9DB5-D22A884F8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9EF5F-9211-6E49-7DE9-F3A80C88F3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4232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58A44-86B5-5491-9EDB-F1E76E266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1B0B8-CDEF-9303-41D9-B063151855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A9802-E0C6-0D45-7CF3-52DF991D6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42173-ACA7-544C-64D7-1A1E07D5A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9308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4BD7A-CE59-50BD-0845-33DCAD903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D3157-9358-D1CE-683A-C1BCB28B52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2BE1C-4D53-FD7A-86FE-718958467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EAF38-DE97-D8F8-F587-772222003C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4445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23199-364D-65E8-7742-1CEE58C17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764206-13CA-0051-71AC-83DBC46FA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4F1C17-A5B6-35B9-6906-D404F1C98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76BDA-AC77-8A2B-B232-FF3BAE1F3E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713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68F25-77EC-C2AB-5E6D-D6C82121B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3E11A4-0E30-E9AE-3D56-8B9CE92F1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5E940-14CD-1160-1D36-D75C29B68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0F57B-AC81-F82E-F87E-BFC477236E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025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35322-B0D0-3F4C-9DB1-DA7421FA8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03202F-28CD-BA53-4E2F-844C9A76B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9E105B-8DA7-3385-7C42-F3DDF139C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A8F2C-1F77-5259-1639-57DE502C5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1890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EFEB8-55A2-DDD4-2696-B90D9493D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2C727-C9A8-C76F-F291-60C4D00F82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45B99B-021C-F1E5-98FE-12C58533D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451C5-C612-2668-5A37-A7B7542FC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828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F0279-2665-AEB9-3ED3-95623084C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478AD-0F82-6952-B51F-7225469027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30301B-5AD3-FF88-98E1-F903494DE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9FE08-D87B-2912-39F8-25996B3419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83931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7D593-6D9B-6924-CC04-FA32B9B13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06EBC0-2CD9-B1C7-F87A-F66CEF5AB2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CF6B4F-5C5B-8BFF-E76B-4D25918AE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67270-6E5A-ADA5-6B07-47189C3C54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914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73144-3B31-2B4D-DB2A-1F2BE2B41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8483A9-C6ED-6E95-E064-3B7C2ABDB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84671A-C4EE-2A8F-489C-CAD7E9026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45E54-7E49-6FD2-EAFA-63122D3C57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1545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0871C-9F44-60A2-92E4-1B6FAD3D9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BD64D5-CCE1-9064-A12C-1685A87E6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8D6E1-0F2E-9AE1-0F36-3A188C095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A6127-95A1-819E-99BB-5911B2FEED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751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07334-B600-91EA-21E9-C3C839A14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C6F68-E5B4-036E-8027-84E7246AB4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BF7448-4A71-C1F5-DECF-26DAE3AA4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52868-9679-9EBF-FBAE-F191A4AF8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6443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7D69B-6112-6FBE-B266-E7EE824B7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6434EC-4767-DCA6-2277-30D11117A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40BF8-B7C6-A966-7356-F8E5184AC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3540A-1E35-A3F7-4A86-0581B4F56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4154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B3EDE-B33E-A723-3EEE-2BBF4E32F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912193-E877-58BF-C05E-17C5A74CAA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1CA845-2FE9-3BC0-548F-BB618EF50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225A7-E2D5-139F-53FB-1F72D7A53B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57524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5BF73-9265-7214-12FB-C342180D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A03E30-73BA-5056-BEBA-D4AB15849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57BA8-61FF-CF87-1A17-7EB3767EB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25B31-6899-5FAF-0F55-CF93D01F5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9387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9E668-E3E2-E6D6-775D-97EF9E305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EC707-8D5E-339F-13E5-80022BEB96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B5A992-06F0-9F74-58A6-A89CB1E20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08D8A-1777-815B-2202-A82A5C242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5DA08-80DD-49B6-9B3F-15B11DE2FAC8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305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6139C-0995-E0CD-9A02-2CF549665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82E80E-78A9-E970-8448-145B40573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DF18E-59E7-4D85-F1E2-C1405D00A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412BA-CFDF-4A89-A3C4-E57FB5EBCA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F6BD4-CB1D-EFD7-2658-C1985D37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48974-0D85-4C7B-3F7A-5152A7FA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C84C-1775-43BE-AC6C-FAC8E4D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95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ECCD-552A-65C9-CF5F-D602646F4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08BAA1-04D2-C21D-E299-F91FEA11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412BA-CFDF-4A89-A3C4-E57FB5EBCA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1DE997-1F83-61BB-5CCC-4B1CAD063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B268-0DDD-6055-6D3E-B8975721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C84C-1775-43BE-AC6C-FAC8E4D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79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617460-EDA8-380E-017B-26B788CA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412BA-CFDF-4A89-A3C4-E57FB5EBCA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AB247-CA28-DEA8-81BA-EDD67F01C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0A195-F43F-D769-B255-29982FBF2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C84C-1775-43BE-AC6C-FAC8E4D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0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F944-C4A0-1E05-8EE6-B31E1E3F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51FF2-9087-9B9F-6C4C-B591D7627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5C63E7-CFA1-59E7-755E-70D7CA577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352CB-FA9C-E7C5-73D6-C152AACE7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412BA-CFDF-4A89-A3C4-E57FB5EBCA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85170-0130-8FEC-E430-98CFF8AB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C306B-E133-E3AD-5104-24D72E92C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C84C-1775-43BE-AC6C-FAC8E4D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95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C873D-1FC8-154E-C10C-651254CD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DF07BD-DDE7-A0A0-EB21-E18D54FFB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EFF16-FD7E-C447-10E7-1A3BD4A64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7AB5E-D7AB-0C13-644B-AA0B51FF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412BA-CFDF-4A89-A3C4-E57FB5EBCA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AFD78-B518-3596-D287-0F522487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B6735-0F63-F172-851D-4B4DE1F1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C84C-1775-43BE-AC6C-FAC8E4D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7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0ABB-1C10-D03B-E4DB-826898453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8BFF7-DC4F-5AAB-410D-6FA01DD49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40AA-248D-1595-428A-0BD5F35A4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412BA-CFDF-4A89-A3C4-E57FB5EBCA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4B8F9-1957-5728-7E8A-E9B28379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4EE3-719F-CA8B-08AB-EAFD6E3F5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C84C-1775-43BE-AC6C-FAC8E4D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10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6170E-0A76-35BB-DE7D-33A3E11D2C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FEA9E-EA34-5C9F-00B1-4894F683B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0FDBC-4642-5574-49C6-9FCCD528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412BA-CFDF-4A89-A3C4-E57FB5EBCA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A6B3D-19C2-D748-02EC-B6B6BB887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AFA30-A1D6-D990-9F21-0ACDA4B4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C84C-1775-43BE-AC6C-FAC8E4D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2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CA4A8-BBB9-7D43-FEAD-9A66BAA9B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0EE164-C807-8B86-4BD1-3A5CB7450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8D67D-2A16-966E-4FD8-28A4517BF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375B-DE75-46EB-9B52-2370283F943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C802C-5329-598B-D281-B38378D47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8EA06-A7BC-495C-0D9E-E22973F2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6F42D-B06C-4E6D-982E-3DF49B27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31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67871-4B01-D9F4-7143-293C3114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BBB0C-4D40-7207-9EAF-7591ADB62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EB3B2-5CA1-B16B-C0E5-6A4A16C14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375B-DE75-46EB-9B52-2370283F943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2D7F3-788C-983E-E86F-95A9D5A52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A981C-570F-7235-CAE6-2FA60D6A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6F42D-B06C-4E6D-982E-3DF49B27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64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E82B-DC56-9223-7549-26C3861D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EAAB8-8B86-A980-FB7F-BF42F7EB8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706B2-A8AB-256E-1BD3-9946BA940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375B-DE75-46EB-9B52-2370283F943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C4487-370C-4BDD-9C4C-BC9B9B257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613DA-9966-6D57-5ED5-73D3B176B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6F42D-B06C-4E6D-982E-3DF49B27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38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7744A-A0CF-EB83-F0D1-178142CE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73C99-2968-95A1-2B6B-9C991DFCE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751F9-1FDF-437B-4C3A-A1128575D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521DE-412F-CE40-F6A4-C38DB90FD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375B-DE75-46EB-9B52-2370283F943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483AA-59B8-5C24-0C9A-E771A0EE6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DC5A8-1C4F-03D4-EA64-957A6511D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6F42D-B06C-4E6D-982E-3DF49B27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9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4580-8CDF-8AB3-72CF-4E2B3B05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B9D43-1E25-82D8-A550-8889E2049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26DB-A532-14DD-FF1C-8F4B6D705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412BA-CFDF-4A89-A3C4-E57FB5EBCA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7C654-FCBA-538C-0B82-5BEE18D78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C1C29-F656-BF0D-7B33-8B0AF00D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C84C-1775-43BE-AC6C-FAC8E4D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52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6DD2-314E-CFD4-86FA-9C59A032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FFC98-DDB7-203A-5E5C-0F918BC51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E9403-B4A3-B64E-2117-87E6A41E3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5F2AE8-09EA-0033-BD13-61C632F4D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9B65B1-623C-A689-AE78-895463D63B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69E148-4E49-6482-80F3-7E23A744F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375B-DE75-46EB-9B52-2370283F943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1E34BA-F695-7FC6-FA58-9DE45E2EC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A6DB43-CE9B-B9C4-4839-C82E6F2AA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6F42D-B06C-4E6D-982E-3DF49B27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247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398E0-D829-6233-46C0-00B5A443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ED0E2-25DC-2349-2FA7-D080AC48D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375B-DE75-46EB-9B52-2370283F943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65721-75B6-7111-21C4-07C13201B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D1DC0-4403-5C24-574A-70388EBD7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6F42D-B06C-4E6D-982E-3DF49B27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929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696B22-9F74-B557-AD66-19F303A46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375B-DE75-46EB-9B52-2370283F943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D998C-C92C-9335-2E7D-3BE409C9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D2574-37D7-8D60-6E7B-56684D6C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6F42D-B06C-4E6D-982E-3DF49B27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672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58320-F189-C151-D341-FCFC11079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10BC2-3F32-2812-20F7-8569080FF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17730-56DA-7BE9-465C-0F60B8A3E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2204A-7967-297E-5882-395A4F96D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375B-DE75-46EB-9B52-2370283F943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AE78B-DAEC-D810-A18B-437DEFD1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AEC12-A225-4E2C-B48B-9414D0E66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6F42D-B06C-4E6D-982E-3DF49B27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28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11AFC-8B9D-CD69-BD6D-32E7FC8C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B85F2-E4A4-A458-24CE-7731AD3EB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92F638-B691-0EA5-8008-1D6DE9B1F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4C88B-483F-B652-FD9D-548DD7A76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375B-DE75-46EB-9B52-2370283F943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171A7-852E-7AEE-8CEC-1C4671B5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BEA436-3622-F4AE-8C43-96FE6C71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6F42D-B06C-4E6D-982E-3DF49B27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957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71565-DE47-4E01-9FDA-A1F5C3A8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9697A-7DB3-6F69-A216-E0D00DBFD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836FD-46D4-ACBC-ADB5-C0690EEBE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375B-DE75-46EB-9B52-2370283F943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18B6A-469C-75EE-0DCF-F8A2CA4DE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23D2F-68CA-77EC-5B65-B24621ABE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6F42D-B06C-4E6D-982E-3DF49B27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672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CBC96A-7E26-E256-D935-924D237622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3037F-6D59-21DB-D94C-2389B3E1D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5A84F-65EC-6144-50E5-AD4F518B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375B-DE75-46EB-9B52-2370283F943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1D23A-2903-5F8D-7521-F17153B0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DBCB5-F5FB-AE3F-3E1A-75E0A573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6F42D-B06C-4E6D-982E-3DF49B27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432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eed Faal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134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eed Faal">
    <p:bg>
      <p:bgPr>
        <a:gradFill>
          <a:gsLst>
            <a:gs pos="0">
              <a:srgbClr val="14014B"/>
            </a:gs>
            <a:gs pos="32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83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aeed Faal 5">
    <p:bg>
      <p:bgPr>
        <a:gradFill>
          <a:gsLst>
            <a:gs pos="36000">
              <a:schemeClr val="tx1"/>
            </a:gs>
            <a:gs pos="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aeed Faal 2">
    <p:bg>
      <p:bgPr>
        <a:gradFill>
          <a:gsLst>
            <a:gs pos="0">
              <a:srgbClr val="351401"/>
            </a:gs>
            <a:gs pos="32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2097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eed Faal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5548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30882-9510-B985-B5A8-A41FB213A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95F30-01DD-6FFF-AC4F-02C3D44B7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A6541-C0FC-2E7D-B2B9-D45F66AA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412BA-CFDF-4A89-A3C4-E57FB5EBCA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38646-247A-D44C-7887-940D4CEB0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7ABA5-682E-414B-E8BE-E7DE6DC1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C84C-1775-43BE-AC6C-FAC8E4D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8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B2A2D-987D-4AA4-08CA-232F52EAE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ECCAC-45B0-DBC0-6EBD-026FCF271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6B6D54-E1DC-FDAB-AA74-6E9EE1053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B61AD-8661-9A1F-503A-A276A95FF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412BA-CFDF-4A89-A3C4-E57FB5EBCA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A3FBF-AE5D-91F9-E76A-97BB58DDF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A27C7-F2FC-0E50-DD82-C68039A9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C84C-1775-43BE-AC6C-FAC8E4D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2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3CC25-5D46-7E9F-6FA0-ED8178A9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3E49F-EA26-58C1-A18C-8DC33AE57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3408A-D329-B81D-F65C-EF228241B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702FF-CA72-0381-0BA7-71776C91D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579744-E65F-AE4F-D7CC-EF0A319CE6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57E4D-B833-CF68-161A-41BE38166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412BA-CFDF-4A89-A3C4-E57FB5EBCA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676560-AA85-32DB-5649-A2FD190E2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1AB6AB-8D53-2D5B-972B-6E6CB077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EC84C-1775-43BE-AC6C-FAC8E4D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45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A13BA-D0BA-3918-D57E-D6A1112F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6140E-12B0-8ADD-FA6F-536ADC918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68770-B746-EB3A-24F9-CF3397BF2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0412BA-CFDF-4A89-A3C4-E57FB5EBCAE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BF4EC-4091-1EBE-7A71-27D95778E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8379C-5E27-0347-F648-838719148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5EC84C-1775-43BE-AC6C-FAC8E4D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8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4" r:id="rId4"/>
    <p:sldLayoutId id="2147483662" r:id="rId5"/>
    <p:sldLayoutId id="2147483663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368525-128A-5E9B-B07D-704E14C41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85035-10BE-CD58-9C27-171B74449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4443B-0CF0-6166-E3B8-B0BE7CAF2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A4375B-DE75-46EB-9B52-2370283F943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4D660-1997-A243-D32C-0D10A5E022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2640E-EE3A-A854-A282-E5CCF81A2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F6F42D-B06C-4E6D-982E-3DF49B27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28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1.svg"/><Relationship Id="rId4" Type="http://schemas.openxmlformats.org/officeDocument/2006/relationships/image" Target="../media/image7.svg"/><Relationship Id="rId9" Type="http://schemas.openxmlformats.org/officeDocument/2006/relationships/image" Target="../media/image1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1.svg"/><Relationship Id="rId4" Type="http://schemas.openxmlformats.org/officeDocument/2006/relationships/image" Target="../media/image7.svg"/><Relationship Id="rId9" Type="http://schemas.openxmlformats.org/officeDocument/2006/relationships/image" Target="../media/image1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0.png"/><Relationship Id="rId10" Type="http://schemas.openxmlformats.org/officeDocument/2006/relationships/image" Target="../media/image26.svg"/><Relationship Id="rId4" Type="http://schemas.openxmlformats.org/officeDocument/2006/relationships/image" Target="../media/image22.sv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LVf5WK3e7M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1.svg"/><Relationship Id="rId4" Type="http://schemas.openxmlformats.org/officeDocument/2006/relationships/image" Target="../media/image7.svg"/><Relationship Id="rId9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1.svg"/><Relationship Id="rId4" Type="http://schemas.openxmlformats.org/officeDocument/2006/relationships/image" Target="../media/image7.svg"/><Relationship Id="rId9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7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0.png"/><Relationship Id="rId10" Type="http://schemas.openxmlformats.org/officeDocument/2006/relationships/image" Target="../media/image26.svg"/><Relationship Id="rId4" Type="http://schemas.openxmlformats.org/officeDocument/2006/relationships/image" Target="../media/image22.svg"/><Relationship Id="rId9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1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3.svg"/><Relationship Id="rId4" Type="http://schemas.openxmlformats.org/officeDocument/2006/relationships/image" Target="../media/image31.svg"/><Relationship Id="rId9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33.svg"/><Relationship Id="rId4" Type="http://schemas.openxmlformats.org/officeDocument/2006/relationships/image" Target="../media/image31.svg"/><Relationship Id="rId9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1.svg"/><Relationship Id="rId4" Type="http://schemas.openxmlformats.org/officeDocument/2006/relationships/image" Target="../media/image7.sv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7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5" Type="http://schemas.openxmlformats.org/officeDocument/2006/relationships/image" Target="../media/image20.png"/><Relationship Id="rId10" Type="http://schemas.openxmlformats.org/officeDocument/2006/relationships/image" Target="../media/image26.svg"/><Relationship Id="rId4" Type="http://schemas.openxmlformats.org/officeDocument/2006/relationships/image" Target="../media/image22.svg"/><Relationship Id="rId9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1.svg"/><Relationship Id="rId4" Type="http://schemas.openxmlformats.org/officeDocument/2006/relationships/image" Target="../media/image7.svg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1.svg"/><Relationship Id="rId4" Type="http://schemas.openxmlformats.org/officeDocument/2006/relationships/image" Target="../media/image7.svg"/><Relationship Id="rId9" Type="http://schemas.openxmlformats.org/officeDocument/2006/relationships/image" Target="../media/image1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1.svg"/><Relationship Id="rId4" Type="http://schemas.openxmlformats.org/officeDocument/2006/relationships/image" Target="../media/image7.svg"/><Relationship Id="rId9" Type="http://schemas.openxmlformats.org/officeDocument/2006/relationships/image" Target="../media/image1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1.svg"/><Relationship Id="rId4" Type="http://schemas.openxmlformats.org/officeDocument/2006/relationships/image" Target="../media/image7.svg"/><Relationship Id="rId9" Type="http://schemas.openxmlformats.org/officeDocument/2006/relationships/image" Target="../media/image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1.svg"/><Relationship Id="rId4" Type="http://schemas.openxmlformats.org/officeDocument/2006/relationships/image" Target="../media/image7.svg"/><Relationship Id="rId9" Type="http://schemas.openxmlformats.org/officeDocument/2006/relationships/image" Target="../media/image1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1.svg"/><Relationship Id="rId4" Type="http://schemas.openxmlformats.org/officeDocument/2006/relationships/image" Target="../media/image7.svg"/><Relationship Id="rId9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1.svg"/><Relationship Id="rId4" Type="http://schemas.openxmlformats.org/officeDocument/2006/relationships/image" Target="../media/image7.svg"/><Relationship Id="rId9" Type="http://schemas.openxmlformats.org/officeDocument/2006/relationships/image" Target="../media/image1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1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3.svg"/><Relationship Id="rId4" Type="http://schemas.openxmlformats.org/officeDocument/2006/relationships/image" Target="../media/image41.svg"/><Relationship Id="rId9" Type="http://schemas.openxmlformats.org/officeDocument/2006/relationships/image" Target="../media/image4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sv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0" Type="http://schemas.openxmlformats.org/officeDocument/2006/relationships/image" Target="../media/image43.svg"/><Relationship Id="rId4" Type="http://schemas.openxmlformats.org/officeDocument/2006/relationships/image" Target="../media/image41.svg"/><Relationship Id="rId9" Type="http://schemas.openxmlformats.org/officeDocument/2006/relationships/image" Target="../media/image4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09-09 12-35-41(1)">
            <a:hlinkClick r:id="" action="ppaction://media"/>
            <a:extLst>
              <a:ext uri="{FF2B5EF4-FFF2-40B4-BE49-F238E27FC236}">
                <a16:creationId xmlns:a16="http://schemas.microsoft.com/office/drawing/2014/main" id="{C3E30734-531B-B0E6-7383-C60692C58E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0100" y="797481"/>
            <a:ext cx="10591800" cy="5891688"/>
          </a:xfrm>
          <a:prstGeom prst="rect">
            <a:avLst/>
          </a:prstGeom>
          <a:effectLst>
            <a:outerShdw blurRad="558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68419E-EF9C-85CE-ED1F-C86356B464A0}"/>
              </a:ext>
            </a:extLst>
          </p:cNvPr>
          <p:cNvSpPr txBox="1"/>
          <p:nvPr/>
        </p:nvSpPr>
        <p:spPr>
          <a:xfrm>
            <a:off x="3740150" y="89595"/>
            <a:ext cx="471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Tutorial </a:t>
            </a:r>
          </a:p>
        </p:txBody>
      </p:sp>
    </p:spTree>
    <p:extLst>
      <p:ext uri="{BB962C8B-B14F-4D97-AF65-F5344CB8AC3E}">
        <p14:creationId xmlns:p14="http://schemas.microsoft.com/office/powerpoint/2010/main" val="116436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1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6E27B-0F1D-F254-4955-700A86185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101B52C1-480D-60D6-674E-74A42C062263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A1BC519-F5BC-5721-E1C2-37E28DE38A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440762" y="253704"/>
            <a:ext cx="7742422" cy="5601681"/>
          </a:xfrm>
          <a:custGeom>
            <a:avLst/>
            <a:gdLst>
              <a:gd name="connsiteX0" fmla="*/ 116542 w 7742422"/>
              <a:gd name="connsiteY0" fmla="*/ 2239206 h 5601681"/>
              <a:gd name="connsiteX1" fmla="*/ 127137 w 7742422"/>
              <a:gd name="connsiteY1" fmla="*/ 2253839 h 5601681"/>
              <a:gd name="connsiteX2" fmla="*/ 1080490 w 7742422"/>
              <a:gd name="connsiteY2" fmla="*/ 2718132 h 5601681"/>
              <a:gd name="connsiteX3" fmla="*/ 2315966 w 7742422"/>
              <a:gd name="connsiteY3" fmla="*/ 1442274 h 5601681"/>
              <a:gd name="connsiteX4" fmla="*/ 2315077 w 7742422"/>
              <a:gd name="connsiteY4" fmla="*/ 1442273 h 5601681"/>
              <a:gd name="connsiteX5" fmla="*/ 3711702 w 7742422"/>
              <a:gd name="connsiteY5" fmla="*/ 1 h 5601681"/>
              <a:gd name="connsiteX6" fmla="*/ 5108325 w 7742422"/>
              <a:gd name="connsiteY6" fmla="*/ 1442273 h 5601681"/>
              <a:gd name="connsiteX7" fmla="*/ 3711702 w 7742422"/>
              <a:gd name="connsiteY7" fmla="*/ 2884547 h 5601681"/>
              <a:gd name="connsiteX8" fmla="*/ 3711701 w 7742422"/>
              <a:gd name="connsiteY8" fmla="*/ 2883701 h 5601681"/>
              <a:gd name="connsiteX9" fmla="*/ 3588266 w 7742422"/>
              <a:gd name="connsiteY9" fmla="*/ 2890137 h 5601681"/>
              <a:gd name="connsiteX10" fmla="*/ 2479112 w 7742422"/>
              <a:gd name="connsiteY10" fmla="*/ 4159407 h 5601681"/>
              <a:gd name="connsiteX11" fmla="*/ 3714586 w 7742422"/>
              <a:gd name="connsiteY11" fmla="*/ 5435265 h 5601681"/>
              <a:gd name="connsiteX12" fmla="*/ 4950061 w 7742422"/>
              <a:gd name="connsiteY12" fmla="*/ 4159407 h 5601681"/>
              <a:gd name="connsiteX13" fmla="*/ 4949173 w 7742422"/>
              <a:gd name="connsiteY13" fmla="*/ 4159407 h 5601681"/>
              <a:gd name="connsiteX14" fmla="*/ 6345798 w 7742422"/>
              <a:gd name="connsiteY14" fmla="*/ 2717134 h 5601681"/>
              <a:gd name="connsiteX15" fmla="*/ 7742422 w 7742422"/>
              <a:gd name="connsiteY15" fmla="*/ 4159407 h 5601681"/>
              <a:gd name="connsiteX16" fmla="*/ 7730633 w 7742422"/>
              <a:gd name="connsiteY16" fmla="*/ 4320317 h 5601681"/>
              <a:gd name="connsiteX17" fmla="*/ 7528587 w 7742422"/>
              <a:gd name="connsiteY17" fmla="*/ 4522363 h 5601681"/>
              <a:gd name="connsiteX18" fmla="*/ 7549636 w 7742422"/>
              <a:gd name="connsiteY18" fmla="*/ 4447544 h 5601681"/>
              <a:gd name="connsiteX19" fmla="*/ 7581273 w 7742422"/>
              <a:gd name="connsiteY19" fmla="*/ 4159408 h 5601681"/>
              <a:gd name="connsiteX20" fmla="*/ 6345798 w 7742422"/>
              <a:gd name="connsiteY20" fmla="*/ 2883549 h 5601681"/>
              <a:gd name="connsiteX21" fmla="*/ 5110323 w 7742422"/>
              <a:gd name="connsiteY21" fmla="*/ 4159408 h 5601681"/>
              <a:gd name="connsiteX22" fmla="*/ 5111211 w 7742422"/>
              <a:gd name="connsiteY22" fmla="*/ 4159408 h 5601681"/>
              <a:gd name="connsiteX23" fmla="*/ 3714586 w 7742422"/>
              <a:gd name="connsiteY23" fmla="*/ 5601681 h 5601681"/>
              <a:gd name="connsiteX24" fmla="*/ 2317962 w 7742422"/>
              <a:gd name="connsiteY24" fmla="*/ 4159407 h 5601681"/>
              <a:gd name="connsiteX25" fmla="*/ 3714586 w 7742422"/>
              <a:gd name="connsiteY25" fmla="*/ 2717132 h 5601681"/>
              <a:gd name="connsiteX26" fmla="*/ 3714586 w 7742422"/>
              <a:gd name="connsiteY26" fmla="*/ 2717981 h 5601681"/>
              <a:gd name="connsiteX27" fmla="*/ 3838022 w 7742422"/>
              <a:gd name="connsiteY27" fmla="*/ 2711544 h 5601681"/>
              <a:gd name="connsiteX28" fmla="*/ 4947176 w 7742422"/>
              <a:gd name="connsiteY28" fmla="*/ 1442273 h 5601681"/>
              <a:gd name="connsiteX29" fmla="*/ 3711702 w 7742422"/>
              <a:gd name="connsiteY29" fmla="*/ 166417 h 5601681"/>
              <a:gd name="connsiteX30" fmla="*/ 2476226 w 7742422"/>
              <a:gd name="connsiteY30" fmla="*/ 1442275 h 5601681"/>
              <a:gd name="connsiteX31" fmla="*/ 2477115 w 7742422"/>
              <a:gd name="connsiteY31" fmla="*/ 1442273 h 5601681"/>
              <a:gd name="connsiteX32" fmla="*/ 1080489 w 7742422"/>
              <a:gd name="connsiteY32" fmla="*/ 2884548 h 5601681"/>
              <a:gd name="connsiteX33" fmla="*/ 2787 w 7742422"/>
              <a:gd name="connsiteY33" fmla="*/ 2359694 h 5601681"/>
              <a:gd name="connsiteX34" fmla="*/ 0 w 7742422"/>
              <a:gd name="connsiteY34" fmla="*/ 2355846 h 56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742422" h="5601681">
                <a:moveTo>
                  <a:pt x="116542" y="2239206"/>
                </a:moveTo>
                <a:lnTo>
                  <a:pt x="127137" y="2253839"/>
                </a:lnTo>
                <a:cubicBezTo>
                  <a:pt x="353742" y="2537394"/>
                  <a:pt x="696677" y="2718132"/>
                  <a:pt x="1080490" y="2718132"/>
                </a:cubicBezTo>
                <a:cubicBezTo>
                  <a:pt x="1762825" y="2718129"/>
                  <a:pt x="2315964" y="2146912"/>
                  <a:pt x="2315966" y="1442274"/>
                </a:cubicBezTo>
                <a:lnTo>
                  <a:pt x="2315077" y="1442273"/>
                </a:lnTo>
                <a:cubicBezTo>
                  <a:pt x="2315076" y="645729"/>
                  <a:pt x="2940367" y="0"/>
                  <a:pt x="3711702" y="1"/>
                </a:cubicBezTo>
                <a:cubicBezTo>
                  <a:pt x="4483036" y="0"/>
                  <a:pt x="5108325" y="645727"/>
                  <a:pt x="5108325" y="1442273"/>
                </a:cubicBezTo>
                <a:cubicBezTo>
                  <a:pt x="5108325" y="2238820"/>
                  <a:pt x="4483035" y="2884547"/>
                  <a:pt x="3711702" y="2884547"/>
                </a:cubicBezTo>
                <a:lnTo>
                  <a:pt x="3711701" y="2883701"/>
                </a:lnTo>
                <a:lnTo>
                  <a:pt x="3588266" y="2890137"/>
                </a:lnTo>
                <a:cubicBezTo>
                  <a:pt x="2965272" y="2955474"/>
                  <a:pt x="2479112" y="3498811"/>
                  <a:pt x="2479112" y="4159407"/>
                </a:cubicBezTo>
                <a:cubicBezTo>
                  <a:pt x="2479112" y="4864045"/>
                  <a:pt x="3032250" y="5435265"/>
                  <a:pt x="3714586" y="5435265"/>
                </a:cubicBezTo>
                <a:cubicBezTo>
                  <a:pt x="4396922" y="5435265"/>
                  <a:pt x="4950061" y="4864043"/>
                  <a:pt x="4950061" y="4159407"/>
                </a:cubicBezTo>
                <a:lnTo>
                  <a:pt x="4949173" y="4159407"/>
                </a:lnTo>
                <a:cubicBezTo>
                  <a:pt x="4949173" y="3362863"/>
                  <a:pt x="5574463" y="2717134"/>
                  <a:pt x="6345798" y="2717134"/>
                </a:cubicBezTo>
                <a:cubicBezTo>
                  <a:pt x="7117132" y="2717134"/>
                  <a:pt x="7742423" y="3362862"/>
                  <a:pt x="7742422" y="4159407"/>
                </a:cubicBezTo>
                <a:lnTo>
                  <a:pt x="7730633" y="4320317"/>
                </a:lnTo>
                <a:lnTo>
                  <a:pt x="7528587" y="4522363"/>
                </a:lnTo>
                <a:lnTo>
                  <a:pt x="7549636" y="4447544"/>
                </a:lnTo>
                <a:cubicBezTo>
                  <a:pt x="7570334" y="4354949"/>
                  <a:pt x="7581273" y="4258498"/>
                  <a:pt x="7581273" y="4159408"/>
                </a:cubicBezTo>
                <a:cubicBezTo>
                  <a:pt x="7581273" y="3454770"/>
                  <a:pt x="7028133" y="2883551"/>
                  <a:pt x="6345798" y="2883549"/>
                </a:cubicBezTo>
                <a:cubicBezTo>
                  <a:pt x="5663464" y="2883551"/>
                  <a:pt x="5110323" y="3454770"/>
                  <a:pt x="5110323" y="4159408"/>
                </a:cubicBezTo>
                <a:lnTo>
                  <a:pt x="5111211" y="4159408"/>
                </a:lnTo>
                <a:cubicBezTo>
                  <a:pt x="5111210" y="4955953"/>
                  <a:pt x="4485921" y="5601680"/>
                  <a:pt x="3714586" y="5601681"/>
                </a:cubicBezTo>
                <a:cubicBezTo>
                  <a:pt x="2943252" y="5601681"/>
                  <a:pt x="2317961" y="4955952"/>
                  <a:pt x="2317962" y="4159407"/>
                </a:cubicBezTo>
                <a:cubicBezTo>
                  <a:pt x="2317962" y="3362862"/>
                  <a:pt x="2943251" y="2717132"/>
                  <a:pt x="3714586" y="2717132"/>
                </a:cubicBezTo>
                <a:lnTo>
                  <a:pt x="3714586" y="2717981"/>
                </a:lnTo>
                <a:lnTo>
                  <a:pt x="3838022" y="2711544"/>
                </a:lnTo>
                <a:cubicBezTo>
                  <a:pt x="4461018" y="2646208"/>
                  <a:pt x="4947176" y="2102871"/>
                  <a:pt x="4947176" y="1442273"/>
                </a:cubicBezTo>
                <a:cubicBezTo>
                  <a:pt x="4947176" y="737636"/>
                  <a:pt x="4394035" y="166416"/>
                  <a:pt x="3711702" y="166417"/>
                </a:cubicBezTo>
                <a:cubicBezTo>
                  <a:pt x="3029367" y="166417"/>
                  <a:pt x="2476227" y="737637"/>
                  <a:pt x="2476226" y="1442275"/>
                </a:cubicBezTo>
                <a:lnTo>
                  <a:pt x="2477115" y="1442273"/>
                </a:lnTo>
                <a:cubicBezTo>
                  <a:pt x="2477114" y="2238820"/>
                  <a:pt x="1851825" y="2884547"/>
                  <a:pt x="1080489" y="2884548"/>
                </a:cubicBezTo>
                <a:cubicBezTo>
                  <a:pt x="646614" y="2884547"/>
                  <a:pt x="258948" y="2680235"/>
                  <a:pt x="2787" y="2359694"/>
                </a:cubicBezTo>
                <a:lnTo>
                  <a:pt x="0" y="235584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11" descr="Single gear with solid fill">
            <a:extLst>
              <a:ext uri="{FF2B5EF4-FFF2-40B4-BE49-F238E27FC236}">
                <a16:creationId xmlns:a16="http://schemas.microsoft.com/office/drawing/2014/main" id="{FBEDAB1B-684E-3990-3D0E-E1071DCB6A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1973" y="106854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Graphic 11" descr="Single gear with solid fill">
            <a:extLst>
              <a:ext uri="{FF2B5EF4-FFF2-40B4-BE49-F238E27FC236}">
                <a16:creationId xmlns:a16="http://schemas.microsoft.com/office/drawing/2014/main" id="{FED042FC-34F7-75D0-AD34-B64628204E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297221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CA1BBAE-1AB2-8356-D144-1E9831C075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54626" y="3386487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2A77E707-CA4C-9BAF-2A88-C1387BE7CE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6247" y="148281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6278D6-2D1D-3F20-BBF2-86C599A12B23}"/>
              </a:ext>
            </a:extLst>
          </p:cNvPr>
          <p:cNvSpPr txBox="1">
            <a:spLocks/>
          </p:cNvSpPr>
          <p:nvPr/>
        </p:nvSpPr>
        <p:spPr>
          <a:xfrm>
            <a:off x="607445" y="3386487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4F00EB-FC60-07C4-0054-D471819C0C70}"/>
              </a:ext>
            </a:extLst>
          </p:cNvPr>
          <p:cNvSpPr txBox="1">
            <a:spLocks/>
          </p:cNvSpPr>
          <p:nvPr/>
        </p:nvSpPr>
        <p:spPr>
          <a:xfrm>
            <a:off x="9126247" y="1401144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23C0F9B1-AE29-06B9-C8D8-3542AB6C7D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1973" y="4853187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1" name="Graphic 11" descr="Single gear with solid fill">
            <a:extLst>
              <a:ext uri="{FF2B5EF4-FFF2-40B4-BE49-F238E27FC236}">
                <a16:creationId xmlns:a16="http://schemas.microsoft.com/office/drawing/2014/main" id="{2545EFFE-09FD-3E10-9C6D-EB4E63025D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761BF-2D5E-7B75-A6A8-DAE9C079FB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89442" y="159242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C0F37E-B5A8-603E-196A-02F32F8B4CE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7821" y="3496094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5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96339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19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1" dur="4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8ED873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7" grpId="0" animBg="1"/>
          <p:bldP spid="8" grpId="0" animBg="1"/>
          <p:bldP spid="14" grpId="0" animBg="1"/>
          <p:bldP spid="15" grpId="0" animBg="1"/>
          <p:bldP spid="18" grpId="0"/>
          <p:bldP spid="18" grpId="1"/>
          <p:bldP spid="19" grpId="0"/>
          <p:bldP spid="19" grpId="1"/>
          <p:bldP spid="20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19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1" dur="4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8ED873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7" grpId="0" animBg="1"/>
          <p:bldP spid="8" grpId="0" animBg="1"/>
          <p:bldP spid="14" grpId="0" animBg="1"/>
          <p:bldP spid="15" grpId="0" animBg="1"/>
          <p:bldP spid="18" grpId="0"/>
          <p:bldP spid="18" grpId="1"/>
          <p:bldP spid="19" grpId="0"/>
          <p:bldP spid="19" grpId="1"/>
          <p:bldP spid="20" grpId="0" animBg="1"/>
          <p:bldP spid="21" grpId="0" animBg="1"/>
        </p:bldLst>
      </p:timing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95BB7-8AF8-4C85-8D9D-626933F26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B0A247-2D85-B7BC-62F9-FF3EB3B9E3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66D5894A-5E10-C5F3-36DB-1166898A15C8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7F07F36-EB86-8EB9-A09D-8BBF45B7E9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440762" y="253704"/>
            <a:ext cx="7742422" cy="5601681"/>
          </a:xfrm>
          <a:custGeom>
            <a:avLst/>
            <a:gdLst>
              <a:gd name="connsiteX0" fmla="*/ 116542 w 7742422"/>
              <a:gd name="connsiteY0" fmla="*/ 2239206 h 5601681"/>
              <a:gd name="connsiteX1" fmla="*/ 127137 w 7742422"/>
              <a:gd name="connsiteY1" fmla="*/ 2253839 h 5601681"/>
              <a:gd name="connsiteX2" fmla="*/ 1080490 w 7742422"/>
              <a:gd name="connsiteY2" fmla="*/ 2718132 h 5601681"/>
              <a:gd name="connsiteX3" fmla="*/ 2315966 w 7742422"/>
              <a:gd name="connsiteY3" fmla="*/ 1442274 h 5601681"/>
              <a:gd name="connsiteX4" fmla="*/ 2315077 w 7742422"/>
              <a:gd name="connsiteY4" fmla="*/ 1442273 h 5601681"/>
              <a:gd name="connsiteX5" fmla="*/ 3711702 w 7742422"/>
              <a:gd name="connsiteY5" fmla="*/ 1 h 5601681"/>
              <a:gd name="connsiteX6" fmla="*/ 5108325 w 7742422"/>
              <a:gd name="connsiteY6" fmla="*/ 1442273 h 5601681"/>
              <a:gd name="connsiteX7" fmla="*/ 3711702 w 7742422"/>
              <a:gd name="connsiteY7" fmla="*/ 2884547 h 5601681"/>
              <a:gd name="connsiteX8" fmla="*/ 3711701 w 7742422"/>
              <a:gd name="connsiteY8" fmla="*/ 2883701 h 5601681"/>
              <a:gd name="connsiteX9" fmla="*/ 3588266 w 7742422"/>
              <a:gd name="connsiteY9" fmla="*/ 2890137 h 5601681"/>
              <a:gd name="connsiteX10" fmla="*/ 2479112 w 7742422"/>
              <a:gd name="connsiteY10" fmla="*/ 4159407 h 5601681"/>
              <a:gd name="connsiteX11" fmla="*/ 3714586 w 7742422"/>
              <a:gd name="connsiteY11" fmla="*/ 5435265 h 5601681"/>
              <a:gd name="connsiteX12" fmla="*/ 4950061 w 7742422"/>
              <a:gd name="connsiteY12" fmla="*/ 4159407 h 5601681"/>
              <a:gd name="connsiteX13" fmla="*/ 4949173 w 7742422"/>
              <a:gd name="connsiteY13" fmla="*/ 4159407 h 5601681"/>
              <a:gd name="connsiteX14" fmla="*/ 6345798 w 7742422"/>
              <a:gd name="connsiteY14" fmla="*/ 2717134 h 5601681"/>
              <a:gd name="connsiteX15" fmla="*/ 7742422 w 7742422"/>
              <a:gd name="connsiteY15" fmla="*/ 4159407 h 5601681"/>
              <a:gd name="connsiteX16" fmla="*/ 7730633 w 7742422"/>
              <a:gd name="connsiteY16" fmla="*/ 4320317 h 5601681"/>
              <a:gd name="connsiteX17" fmla="*/ 7528587 w 7742422"/>
              <a:gd name="connsiteY17" fmla="*/ 4522363 h 5601681"/>
              <a:gd name="connsiteX18" fmla="*/ 7549636 w 7742422"/>
              <a:gd name="connsiteY18" fmla="*/ 4447544 h 5601681"/>
              <a:gd name="connsiteX19" fmla="*/ 7581273 w 7742422"/>
              <a:gd name="connsiteY19" fmla="*/ 4159408 h 5601681"/>
              <a:gd name="connsiteX20" fmla="*/ 6345798 w 7742422"/>
              <a:gd name="connsiteY20" fmla="*/ 2883549 h 5601681"/>
              <a:gd name="connsiteX21" fmla="*/ 5110323 w 7742422"/>
              <a:gd name="connsiteY21" fmla="*/ 4159408 h 5601681"/>
              <a:gd name="connsiteX22" fmla="*/ 5111211 w 7742422"/>
              <a:gd name="connsiteY22" fmla="*/ 4159408 h 5601681"/>
              <a:gd name="connsiteX23" fmla="*/ 3714586 w 7742422"/>
              <a:gd name="connsiteY23" fmla="*/ 5601681 h 5601681"/>
              <a:gd name="connsiteX24" fmla="*/ 2317962 w 7742422"/>
              <a:gd name="connsiteY24" fmla="*/ 4159407 h 5601681"/>
              <a:gd name="connsiteX25" fmla="*/ 3714586 w 7742422"/>
              <a:gd name="connsiteY25" fmla="*/ 2717132 h 5601681"/>
              <a:gd name="connsiteX26" fmla="*/ 3714586 w 7742422"/>
              <a:gd name="connsiteY26" fmla="*/ 2717981 h 5601681"/>
              <a:gd name="connsiteX27" fmla="*/ 3838022 w 7742422"/>
              <a:gd name="connsiteY27" fmla="*/ 2711544 h 5601681"/>
              <a:gd name="connsiteX28" fmla="*/ 4947176 w 7742422"/>
              <a:gd name="connsiteY28" fmla="*/ 1442273 h 5601681"/>
              <a:gd name="connsiteX29" fmla="*/ 3711702 w 7742422"/>
              <a:gd name="connsiteY29" fmla="*/ 166417 h 5601681"/>
              <a:gd name="connsiteX30" fmla="*/ 2476226 w 7742422"/>
              <a:gd name="connsiteY30" fmla="*/ 1442275 h 5601681"/>
              <a:gd name="connsiteX31" fmla="*/ 2477115 w 7742422"/>
              <a:gd name="connsiteY31" fmla="*/ 1442273 h 5601681"/>
              <a:gd name="connsiteX32" fmla="*/ 1080489 w 7742422"/>
              <a:gd name="connsiteY32" fmla="*/ 2884548 h 5601681"/>
              <a:gd name="connsiteX33" fmla="*/ 2787 w 7742422"/>
              <a:gd name="connsiteY33" fmla="*/ 2359694 h 5601681"/>
              <a:gd name="connsiteX34" fmla="*/ 0 w 7742422"/>
              <a:gd name="connsiteY34" fmla="*/ 2355846 h 56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742422" h="5601681">
                <a:moveTo>
                  <a:pt x="116542" y="2239206"/>
                </a:moveTo>
                <a:lnTo>
                  <a:pt x="127137" y="2253839"/>
                </a:lnTo>
                <a:cubicBezTo>
                  <a:pt x="353742" y="2537394"/>
                  <a:pt x="696677" y="2718132"/>
                  <a:pt x="1080490" y="2718132"/>
                </a:cubicBezTo>
                <a:cubicBezTo>
                  <a:pt x="1762825" y="2718129"/>
                  <a:pt x="2315964" y="2146912"/>
                  <a:pt x="2315966" y="1442274"/>
                </a:cubicBezTo>
                <a:lnTo>
                  <a:pt x="2315077" y="1442273"/>
                </a:lnTo>
                <a:cubicBezTo>
                  <a:pt x="2315076" y="645729"/>
                  <a:pt x="2940367" y="0"/>
                  <a:pt x="3711702" y="1"/>
                </a:cubicBezTo>
                <a:cubicBezTo>
                  <a:pt x="4483036" y="0"/>
                  <a:pt x="5108325" y="645727"/>
                  <a:pt x="5108325" y="1442273"/>
                </a:cubicBezTo>
                <a:cubicBezTo>
                  <a:pt x="5108325" y="2238820"/>
                  <a:pt x="4483035" y="2884547"/>
                  <a:pt x="3711702" y="2884547"/>
                </a:cubicBezTo>
                <a:lnTo>
                  <a:pt x="3711701" y="2883701"/>
                </a:lnTo>
                <a:lnTo>
                  <a:pt x="3588266" y="2890137"/>
                </a:lnTo>
                <a:cubicBezTo>
                  <a:pt x="2965272" y="2955474"/>
                  <a:pt x="2479112" y="3498811"/>
                  <a:pt x="2479112" y="4159407"/>
                </a:cubicBezTo>
                <a:cubicBezTo>
                  <a:pt x="2479112" y="4864045"/>
                  <a:pt x="3032250" y="5435265"/>
                  <a:pt x="3714586" y="5435265"/>
                </a:cubicBezTo>
                <a:cubicBezTo>
                  <a:pt x="4396922" y="5435265"/>
                  <a:pt x="4950061" y="4864043"/>
                  <a:pt x="4950061" y="4159407"/>
                </a:cubicBezTo>
                <a:lnTo>
                  <a:pt x="4949173" y="4159407"/>
                </a:lnTo>
                <a:cubicBezTo>
                  <a:pt x="4949173" y="3362863"/>
                  <a:pt x="5574463" y="2717134"/>
                  <a:pt x="6345798" y="2717134"/>
                </a:cubicBezTo>
                <a:cubicBezTo>
                  <a:pt x="7117132" y="2717134"/>
                  <a:pt x="7742423" y="3362862"/>
                  <a:pt x="7742422" y="4159407"/>
                </a:cubicBezTo>
                <a:lnTo>
                  <a:pt x="7730633" y="4320317"/>
                </a:lnTo>
                <a:lnTo>
                  <a:pt x="7528587" y="4522363"/>
                </a:lnTo>
                <a:lnTo>
                  <a:pt x="7549636" y="4447544"/>
                </a:lnTo>
                <a:cubicBezTo>
                  <a:pt x="7570334" y="4354949"/>
                  <a:pt x="7581273" y="4258498"/>
                  <a:pt x="7581273" y="4159408"/>
                </a:cubicBezTo>
                <a:cubicBezTo>
                  <a:pt x="7581273" y="3454770"/>
                  <a:pt x="7028133" y="2883551"/>
                  <a:pt x="6345798" y="2883549"/>
                </a:cubicBezTo>
                <a:cubicBezTo>
                  <a:pt x="5663464" y="2883551"/>
                  <a:pt x="5110323" y="3454770"/>
                  <a:pt x="5110323" y="4159408"/>
                </a:cubicBezTo>
                <a:lnTo>
                  <a:pt x="5111211" y="4159408"/>
                </a:lnTo>
                <a:cubicBezTo>
                  <a:pt x="5111210" y="4955953"/>
                  <a:pt x="4485921" y="5601680"/>
                  <a:pt x="3714586" y="5601681"/>
                </a:cubicBezTo>
                <a:cubicBezTo>
                  <a:pt x="2943252" y="5601681"/>
                  <a:pt x="2317961" y="4955952"/>
                  <a:pt x="2317962" y="4159407"/>
                </a:cubicBezTo>
                <a:cubicBezTo>
                  <a:pt x="2317962" y="3362862"/>
                  <a:pt x="2943251" y="2717132"/>
                  <a:pt x="3714586" y="2717132"/>
                </a:cubicBezTo>
                <a:lnTo>
                  <a:pt x="3714586" y="2717981"/>
                </a:lnTo>
                <a:lnTo>
                  <a:pt x="3838022" y="2711544"/>
                </a:lnTo>
                <a:cubicBezTo>
                  <a:pt x="4461018" y="2646208"/>
                  <a:pt x="4947176" y="2102871"/>
                  <a:pt x="4947176" y="1442273"/>
                </a:cubicBezTo>
                <a:cubicBezTo>
                  <a:pt x="4947176" y="737636"/>
                  <a:pt x="4394035" y="166416"/>
                  <a:pt x="3711702" y="166417"/>
                </a:cubicBezTo>
                <a:cubicBezTo>
                  <a:pt x="3029367" y="166417"/>
                  <a:pt x="2476227" y="737637"/>
                  <a:pt x="2476226" y="1442275"/>
                </a:cubicBezTo>
                <a:lnTo>
                  <a:pt x="2477115" y="1442273"/>
                </a:lnTo>
                <a:cubicBezTo>
                  <a:pt x="2477114" y="2238820"/>
                  <a:pt x="1851825" y="2884547"/>
                  <a:pt x="1080489" y="2884548"/>
                </a:cubicBezTo>
                <a:cubicBezTo>
                  <a:pt x="646614" y="2884547"/>
                  <a:pt x="258948" y="2680235"/>
                  <a:pt x="2787" y="2359694"/>
                </a:cubicBezTo>
                <a:lnTo>
                  <a:pt x="0" y="235584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schemeClr val="tx1"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11" descr="Single gear with solid fill">
            <a:extLst>
              <a:ext uri="{FF2B5EF4-FFF2-40B4-BE49-F238E27FC236}">
                <a16:creationId xmlns:a16="http://schemas.microsoft.com/office/drawing/2014/main" id="{A559F85A-360B-0D11-FBFF-340E3630D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1973" y="106854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Graphic 11" descr="Single gear with solid fill">
            <a:extLst>
              <a:ext uri="{FF2B5EF4-FFF2-40B4-BE49-F238E27FC236}">
                <a16:creationId xmlns:a16="http://schemas.microsoft.com/office/drawing/2014/main" id="{DA91A6B9-D9AD-5EE2-3DCC-B35A98E0B8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297221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8BD19CB-D7A1-ACE0-DC8B-87A301CDC7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54626" y="3386487"/>
            <a:ext cx="927100" cy="927100"/>
          </a:xfrm>
          <a:prstGeom prst="donut">
            <a:avLst>
              <a:gd name="adj" fmla="val 13771"/>
            </a:avLst>
          </a:prstGeom>
          <a:solidFill>
            <a:srgbClr val="2C11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CAABE7F4-A2C5-8E7B-DFC4-4F9F49A25A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6247" y="1482814"/>
            <a:ext cx="927100" cy="927100"/>
          </a:xfrm>
          <a:prstGeom prst="donut">
            <a:avLst>
              <a:gd name="adj" fmla="val 13771"/>
            </a:avLst>
          </a:prstGeom>
          <a:solidFill>
            <a:srgbClr val="2C11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80AAE2-C4D0-4D87-9108-FEA799B9F8AF}"/>
              </a:ext>
            </a:extLst>
          </p:cNvPr>
          <p:cNvSpPr txBox="1">
            <a:spLocks/>
          </p:cNvSpPr>
          <p:nvPr/>
        </p:nvSpPr>
        <p:spPr>
          <a:xfrm>
            <a:off x="607445" y="3386487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82A8DE-A055-13F4-AF47-62113546B2C6}"/>
              </a:ext>
            </a:extLst>
          </p:cNvPr>
          <p:cNvSpPr txBox="1">
            <a:spLocks/>
          </p:cNvSpPr>
          <p:nvPr/>
        </p:nvSpPr>
        <p:spPr>
          <a:xfrm>
            <a:off x="9126247" y="1401144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BUSINESS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632323AD-ECB3-B180-347F-E439E09410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1973" y="4853187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1" descr="Single gear with solid fill">
            <a:extLst>
              <a:ext uri="{FF2B5EF4-FFF2-40B4-BE49-F238E27FC236}">
                <a16:creationId xmlns:a16="http://schemas.microsoft.com/office/drawing/2014/main" id="{46DF1D3D-4D52-19E1-4CA3-FB24CB1680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64F7A-36A9-C8CB-53F1-92C09D19DF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89442" y="159242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90BEF-7D5B-9FF4-3E3E-83EC769E42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7821" y="3496094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5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1372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3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5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7" grpId="0" animBg="1"/>
          <p:bldP spid="8" grpId="0" animBg="1"/>
          <p:bldP spid="14" grpId="0" animBg="1"/>
          <p:bldP spid="15" grpId="0" animBg="1"/>
          <p:bldP spid="18" grpId="0"/>
          <p:bldP spid="19" grpId="0"/>
          <p:bldP spid="20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3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5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7" grpId="0" animBg="1"/>
          <p:bldP spid="8" grpId="0" animBg="1"/>
          <p:bldP spid="14" grpId="0" animBg="1"/>
          <p:bldP spid="15" grpId="0" animBg="1"/>
          <p:bldP spid="18" grpId="0"/>
          <p:bldP spid="19" grpId="0"/>
          <p:bldP spid="20" grpId="0" animBg="1"/>
          <p:bldP spid="21" grpId="0" animBg="1"/>
        </p:bldLst>
      </p:timing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6701E-D5DB-6F0A-3BDE-39C898776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E92C182-4558-2EAB-65A5-782F2FCC57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014B"/>
              </a:gs>
              <a:gs pos="32000">
                <a:schemeClr val="tx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07E9D2D-99FB-77C0-3600-9409F25BC8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rgbClr val="4019B3"/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schemeClr val="tx1"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94248B4A-B12D-98B7-1653-CA7A0E2BEE5C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4A830152-0334-71CF-83BA-843537E3A4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1C05B9E2-B18F-2D1A-B48F-B4EB59433E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D69CD418-819D-53AA-1E56-820E61FD02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5C1E2B17-9AA8-1DFD-ABB1-3E5E588141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F3F24B78-D3C2-697E-8626-8323D56F4F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C14D2BB6-4454-0D11-B33C-B306204FBE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1E2AFE69-C862-7CB6-82DC-9DB019D1D7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5EA5678C-D3D7-7B6F-0ACD-AD143A8712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0DE61-5D2C-8EC7-9EE9-0F403028D588}"/>
              </a:ext>
            </a:extLst>
          </p:cNvPr>
          <p:cNvSpPr txBox="1">
            <a:spLocks/>
          </p:cNvSpPr>
          <p:nvPr/>
        </p:nvSpPr>
        <p:spPr>
          <a:xfrm>
            <a:off x="2154424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5A24FD"/>
                </a:solidFill>
              </a:rPr>
              <a:t>PROJECT</a:t>
            </a:r>
            <a:endParaRPr lang="en-US" sz="1400" dirty="0">
              <a:solidFill>
                <a:srgbClr val="5A24FD"/>
              </a:solidFill>
            </a:endParaRPr>
          </a:p>
          <a:p>
            <a:pPr algn="r"/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pPr algn="r"/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CFFFC8-4AED-F09B-AEAE-E2B5716F6FBA}"/>
              </a:ext>
            </a:extLst>
          </p:cNvPr>
          <p:cNvSpPr txBox="1">
            <a:spLocks/>
          </p:cNvSpPr>
          <p:nvPr/>
        </p:nvSpPr>
        <p:spPr>
          <a:xfrm>
            <a:off x="218654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5A24FD"/>
                </a:solidFill>
              </a:rPr>
              <a:t>IDEA</a:t>
            </a:r>
            <a:endParaRPr lang="en-US" sz="1400" dirty="0">
              <a:solidFill>
                <a:srgbClr val="5A24FD"/>
              </a:solidFill>
            </a:endParaRPr>
          </a:p>
          <a:p>
            <a:pPr algn="r"/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pPr algn="r"/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1051A0-908E-35BD-6A85-E693C4C8B662}"/>
              </a:ext>
            </a:extLst>
          </p:cNvPr>
          <p:cNvSpPr txBox="1">
            <a:spLocks/>
          </p:cNvSpPr>
          <p:nvPr/>
        </p:nvSpPr>
        <p:spPr>
          <a:xfrm>
            <a:off x="9748618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A24FD"/>
                </a:solidFill>
              </a:rPr>
              <a:t> BUSINESS</a:t>
            </a:r>
            <a:endParaRPr lang="en-US" sz="1400" dirty="0">
              <a:solidFill>
                <a:srgbClr val="5A24FD"/>
              </a:solidFill>
            </a:endParaRPr>
          </a:p>
          <a:p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670DD1-9658-82A6-68E8-BC83B407C95F}"/>
              </a:ext>
            </a:extLst>
          </p:cNvPr>
          <p:cNvSpPr txBox="1">
            <a:spLocks/>
          </p:cNvSpPr>
          <p:nvPr/>
        </p:nvSpPr>
        <p:spPr>
          <a:xfrm>
            <a:off x="7905750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A24FD"/>
                </a:solidFill>
              </a:rPr>
              <a:t> RESEARCH</a:t>
            </a:r>
            <a:endParaRPr lang="en-US" sz="1400" dirty="0">
              <a:solidFill>
                <a:srgbClr val="5A24FD"/>
              </a:solidFill>
            </a:endParaRPr>
          </a:p>
          <a:p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5F524-7ACE-45F7-3133-B7E821259E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689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0EA05-08F0-DA88-9221-D41A3479DC6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AA46D-B5DD-630C-19B3-E4D110E62C9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698C7-7808-F027-5617-BCE30355F2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8601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21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0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0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4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15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6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8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19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22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23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4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3" presetClass="emph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7" presetID="3" presetClass="emph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9" presetID="3" presetClass="emph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3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31" presetID="3" presetClass="emph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3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  <p:bldP spid="3" grpId="0"/>
          <p:bldP spid="3" grpId="1"/>
          <p:bldP spid="4" grpId="0"/>
          <p:bldP spid="4" grpId="1"/>
          <p:bldP spid="5" grpId="0"/>
          <p:bldP spid="5" grpId="1"/>
          <p:bldP spid="6" grpId="0"/>
          <p:bldP spid="6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0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0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4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15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6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8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19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22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23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4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3" presetClass="emph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7" presetID="3" presetClass="emph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9" presetID="3" presetClass="emph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3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31" presetID="3" presetClass="emph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3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  <p:bldP spid="3" grpId="0"/>
          <p:bldP spid="3" grpId="1"/>
          <p:bldP spid="4" grpId="0"/>
          <p:bldP spid="4" grpId="1"/>
          <p:bldP spid="5" grpId="0"/>
          <p:bldP spid="5" grpId="1"/>
          <p:bldP spid="6" grpId="0"/>
          <p:bldP spid="6" grpId="1"/>
        </p:bldLst>
      </p:timing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51945-FF06-22FC-F9A4-B8A676F07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569A68-18EC-CB2D-8605-C10E19853C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A6C0A66-D286-9B82-7DE0-959CD6B86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 flipH="1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schemeClr val="tx1"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30ED1AE0-36B4-5721-F94F-36BFBCD8754C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B1B87656-99C1-3AA0-CA30-4394A96A93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F4691D94-32E6-4A02-F7E8-D8DEE8B8AF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B8F007A1-AEEA-FCC5-CA9C-9C0CA5A9A5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A1168F1C-4903-6EE6-8461-AD0C1F9E0D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77DA52B1-507C-E285-8AA8-6AEA10F049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4099306"/>
            <a:ext cx="927100" cy="927100"/>
          </a:xfrm>
          <a:prstGeom prst="donut">
            <a:avLst>
              <a:gd name="adj" fmla="val 13771"/>
            </a:avLst>
          </a:prstGeom>
          <a:solidFill>
            <a:srgbClr val="2C11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4EB84CD-FCBB-5E78-6C83-7BA66CBD87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rgbClr val="2C11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48320D74-27B7-552E-EA57-6B29F1D0A1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rgbClr val="2C11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1AD016A-2D24-9746-B2C1-2AA8C3575C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1831594"/>
            <a:ext cx="927100" cy="927100"/>
          </a:xfrm>
          <a:prstGeom prst="donut">
            <a:avLst>
              <a:gd name="adj" fmla="val 13771"/>
            </a:avLst>
          </a:prstGeom>
          <a:solidFill>
            <a:srgbClr val="2C11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5F1E90-6E16-E326-228F-0A28EB8CDB38}"/>
              </a:ext>
            </a:extLst>
          </p:cNvPr>
          <p:cNvSpPr txBox="1">
            <a:spLocks/>
          </p:cNvSpPr>
          <p:nvPr/>
        </p:nvSpPr>
        <p:spPr>
          <a:xfrm>
            <a:off x="272911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79C2DB-5CC8-B740-76CA-6051BBDD2030}"/>
              </a:ext>
            </a:extLst>
          </p:cNvPr>
          <p:cNvSpPr txBox="1">
            <a:spLocks/>
          </p:cNvSpPr>
          <p:nvPr/>
        </p:nvSpPr>
        <p:spPr>
          <a:xfrm>
            <a:off x="2441001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4630A5-596E-31B8-F082-E989528E4DDA}"/>
              </a:ext>
            </a:extLst>
          </p:cNvPr>
          <p:cNvSpPr txBox="1">
            <a:spLocks/>
          </p:cNvSpPr>
          <p:nvPr/>
        </p:nvSpPr>
        <p:spPr>
          <a:xfrm>
            <a:off x="7520141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BUSINESS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CE5ECF-2071-FC54-6BA4-BF8CFA6D46E2}"/>
              </a:ext>
            </a:extLst>
          </p:cNvPr>
          <p:cNvSpPr txBox="1">
            <a:spLocks/>
          </p:cNvSpPr>
          <p:nvPr/>
        </p:nvSpPr>
        <p:spPr>
          <a:xfrm>
            <a:off x="9748618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RESEARCH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48BC9-C5CD-E31D-C3CC-E9C3B2B5F4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8601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5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B271B-E6D7-A072-00DC-E42B8CAF812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6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BE425-232B-420D-57D3-573F7898AA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7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A4735-2633-662A-1D09-06AD3046BF4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689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8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12212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6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7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4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5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7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9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5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4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8" grpId="0" animBg="1"/>
          <p:bldP spid="19" grpId="0" animBg="1"/>
          <p:bldP spid="20" grpId="0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4" grpId="0"/>
          <p:bldP spid="36" grpId="0"/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7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9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5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4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8" grpId="0" animBg="1"/>
          <p:bldP spid="19" grpId="0" animBg="1"/>
          <p:bldP spid="20" grpId="0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4" grpId="0"/>
          <p:bldP spid="36" grpId="0"/>
          <p:bldP spid="2" grpId="0"/>
        </p:bldLst>
      </p:timing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C5B94-AB2D-5064-4DF6-62DC9395B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842DBA14-13DC-82B5-57D1-4D7A8A4E7887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015DE6-BBD7-4FB8-A659-00915BFC35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695103" y="1120551"/>
            <a:ext cx="6858944" cy="4616898"/>
          </a:xfrm>
          <a:custGeom>
            <a:avLst/>
            <a:gdLst>
              <a:gd name="connsiteX0" fmla="*/ 53502 w 6858944"/>
              <a:gd name="connsiteY0" fmla="*/ 835081 h 4616898"/>
              <a:gd name="connsiteX1" fmla="*/ 399277 w 6858944"/>
              <a:gd name="connsiteY1" fmla="*/ 489306 h 4616898"/>
              <a:gd name="connsiteX2" fmla="*/ 404455 w 6858944"/>
              <a:gd name="connsiteY2" fmla="*/ 494484 h 4616898"/>
              <a:gd name="connsiteX3" fmla="*/ 316750 w 6858944"/>
              <a:gd name="connsiteY3" fmla="*/ 600783 h 4616898"/>
              <a:gd name="connsiteX4" fmla="*/ 137160 w 6858944"/>
              <a:gd name="connsiteY4" fmla="*/ 1188720 h 4616898"/>
              <a:gd name="connsiteX5" fmla="*/ 1188720 w 6858944"/>
              <a:gd name="connsiteY5" fmla="*/ 2240280 h 4616898"/>
              <a:gd name="connsiteX6" fmla="*/ 2240280 w 6858944"/>
              <a:gd name="connsiteY6" fmla="*/ 1188720 h 4616898"/>
              <a:gd name="connsiteX7" fmla="*/ 2239524 w 6858944"/>
              <a:gd name="connsiteY7" fmla="*/ 1188720 h 4616898"/>
              <a:gd name="connsiteX8" fmla="*/ 3428244 w 6858944"/>
              <a:gd name="connsiteY8" fmla="*/ 0 h 4616898"/>
              <a:gd name="connsiteX9" fmla="*/ 4616964 w 6858944"/>
              <a:gd name="connsiteY9" fmla="*/ 1188720 h 4616898"/>
              <a:gd name="connsiteX10" fmla="*/ 3428244 w 6858944"/>
              <a:gd name="connsiteY10" fmla="*/ 2377440 h 4616898"/>
              <a:gd name="connsiteX11" fmla="*/ 3428244 w 6858944"/>
              <a:gd name="connsiteY11" fmla="*/ 2376742 h 4616898"/>
              <a:gd name="connsiteX12" fmla="*/ 3323184 w 6858944"/>
              <a:gd name="connsiteY12" fmla="*/ 2382047 h 4616898"/>
              <a:gd name="connsiteX13" fmla="*/ 2379140 w 6858944"/>
              <a:gd name="connsiteY13" fmla="*/ 3428178 h 4616898"/>
              <a:gd name="connsiteX14" fmla="*/ 3430700 w 6858944"/>
              <a:gd name="connsiteY14" fmla="*/ 4479738 h 4616898"/>
              <a:gd name="connsiteX15" fmla="*/ 4482260 w 6858944"/>
              <a:gd name="connsiteY15" fmla="*/ 3428178 h 4616898"/>
              <a:gd name="connsiteX16" fmla="*/ 4481504 w 6858944"/>
              <a:gd name="connsiteY16" fmla="*/ 3428178 h 4616898"/>
              <a:gd name="connsiteX17" fmla="*/ 5670224 w 6858944"/>
              <a:gd name="connsiteY17" fmla="*/ 2239458 h 4616898"/>
              <a:gd name="connsiteX18" fmla="*/ 6858944 w 6858944"/>
              <a:gd name="connsiteY18" fmla="*/ 3428178 h 4616898"/>
              <a:gd name="connsiteX19" fmla="*/ 6805502 w 6858944"/>
              <a:gd name="connsiteY19" fmla="*/ 3781667 h 4616898"/>
              <a:gd name="connsiteX20" fmla="*/ 6805443 w 6858944"/>
              <a:gd name="connsiteY20" fmla="*/ 3781817 h 4616898"/>
              <a:gd name="connsiteX21" fmla="*/ 6418615 w 6858944"/>
              <a:gd name="connsiteY21" fmla="*/ 4168645 h 4616898"/>
              <a:gd name="connsiteX22" fmla="*/ 6417372 w 6858944"/>
              <a:gd name="connsiteY22" fmla="*/ 4167402 h 4616898"/>
              <a:gd name="connsiteX23" fmla="*/ 6542194 w 6858944"/>
              <a:gd name="connsiteY23" fmla="*/ 4016115 h 4616898"/>
              <a:gd name="connsiteX24" fmla="*/ 6721784 w 6858944"/>
              <a:gd name="connsiteY24" fmla="*/ 3428178 h 4616898"/>
              <a:gd name="connsiteX25" fmla="*/ 5670224 w 6858944"/>
              <a:gd name="connsiteY25" fmla="*/ 2376618 h 4616898"/>
              <a:gd name="connsiteX26" fmla="*/ 4618664 w 6858944"/>
              <a:gd name="connsiteY26" fmla="*/ 3428178 h 4616898"/>
              <a:gd name="connsiteX27" fmla="*/ 4619420 w 6858944"/>
              <a:gd name="connsiteY27" fmla="*/ 3428178 h 4616898"/>
              <a:gd name="connsiteX28" fmla="*/ 3430700 w 6858944"/>
              <a:gd name="connsiteY28" fmla="*/ 4616898 h 4616898"/>
              <a:gd name="connsiteX29" fmla="*/ 2241980 w 6858944"/>
              <a:gd name="connsiteY29" fmla="*/ 3428178 h 4616898"/>
              <a:gd name="connsiteX30" fmla="*/ 3430700 w 6858944"/>
              <a:gd name="connsiteY30" fmla="*/ 2239458 h 4616898"/>
              <a:gd name="connsiteX31" fmla="*/ 3430700 w 6858944"/>
              <a:gd name="connsiteY31" fmla="*/ 2240156 h 4616898"/>
              <a:gd name="connsiteX32" fmla="*/ 3535760 w 6858944"/>
              <a:gd name="connsiteY32" fmla="*/ 2234851 h 4616898"/>
              <a:gd name="connsiteX33" fmla="*/ 4479804 w 6858944"/>
              <a:gd name="connsiteY33" fmla="*/ 1188720 h 4616898"/>
              <a:gd name="connsiteX34" fmla="*/ 3428244 w 6858944"/>
              <a:gd name="connsiteY34" fmla="*/ 137160 h 4616898"/>
              <a:gd name="connsiteX35" fmla="*/ 2376684 w 6858944"/>
              <a:gd name="connsiteY35" fmla="*/ 1188720 h 4616898"/>
              <a:gd name="connsiteX36" fmla="*/ 2377440 w 6858944"/>
              <a:gd name="connsiteY36" fmla="*/ 1188720 h 4616898"/>
              <a:gd name="connsiteX37" fmla="*/ 1188720 w 6858944"/>
              <a:gd name="connsiteY37" fmla="*/ 2377440 h 4616898"/>
              <a:gd name="connsiteX38" fmla="*/ 0 w 6858944"/>
              <a:gd name="connsiteY38" fmla="*/ 1188720 h 4616898"/>
              <a:gd name="connsiteX39" fmla="*/ 53443 w 6858944"/>
              <a:gd name="connsiteY39" fmla="*/ 835231 h 461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858944" h="4616898">
                <a:moveTo>
                  <a:pt x="53502" y="835081"/>
                </a:moveTo>
                <a:lnTo>
                  <a:pt x="399277" y="489306"/>
                </a:lnTo>
                <a:lnTo>
                  <a:pt x="404455" y="494484"/>
                </a:lnTo>
                <a:lnTo>
                  <a:pt x="316750" y="600783"/>
                </a:lnTo>
                <a:cubicBezTo>
                  <a:pt x="203367" y="768613"/>
                  <a:pt x="137160" y="970935"/>
                  <a:pt x="137160" y="1188720"/>
                </a:cubicBezTo>
                <a:cubicBezTo>
                  <a:pt x="137161" y="1769481"/>
                  <a:pt x="607960" y="2240280"/>
                  <a:pt x="1188720" y="2240280"/>
                </a:cubicBezTo>
                <a:cubicBezTo>
                  <a:pt x="1769481" y="2240280"/>
                  <a:pt x="2240280" y="1769481"/>
                  <a:pt x="2240280" y="1188720"/>
                </a:cubicBezTo>
                <a:lnTo>
                  <a:pt x="2239524" y="1188720"/>
                </a:lnTo>
                <a:cubicBezTo>
                  <a:pt x="2239524" y="532208"/>
                  <a:pt x="2771732" y="0"/>
                  <a:pt x="3428244" y="0"/>
                </a:cubicBezTo>
                <a:cubicBezTo>
                  <a:pt x="4084756" y="0"/>
                  <a:pt x="4616964" y="532208"/>
                  <a:pt x="4616964" y="1188720"/>
                </a:cubicBezTo>
                <a:cubicBezTo>
                  <a:pt x="4616964" y="1845232"/>
                  <a:pt x="4084756" y="2377440"/>
                  <a:pt x="3428244" y="2377440"/>
                </a:cubicBezTo>
                <a:lnTo>
                  <a:pt x="3428244" y="2376742"/>
                </a:lnTo>
                <a:lnTo>
                  <a:pt x="3323184" y="2382047"/>
                </a:lnTo>
                <a:cubicBezTo>
                  <a:pt x="2792930" y="2435898"/>
                  <a:pt x="2379140" y="2883715"/>
                  <a:pt x="2379140" y="3428178"/>
                </a:cubicBezTo>
                <a:cubicBezTo>
                  <a:pt x="2379140" y="4008939"/>
                  <a:pt x="2849939" y="4479738"/>
                  <a:pt x="3430700" y="4479738"/>
                </a:cubicBezTo>
                <a:cubicBezTo>
                  <a:pt x="4011461" y="4479738"/>
                  <a:pt x="4482260" y="4008939"/>
                  <a:pt x="4482260" y="3428178"/>
                </a:cubicBezTo>
                <a:lnTo>
                  <a:pt x="4481504" y="3428178"/>
                </a:lnTo>
                <a:cubicBezTo>
                  <a:pt x="4481504" y="2771666"/>
                  <a:pt x="5013712" y="2239458"/>
                  <a:pt x="5670224" y="2239458"/>
                </a:cubicBezTo>
                <a:cubicBezTo>
                  <a:pt x="6326736" y="2239458"/>
                  <a:pt x="6858944" y="2771666"/>
                  <a:pt x="6858944" y="3428178"/>
                </a:cubicBezTo>
                <a:cubicBezTo>
                  <a:pt x="6858944" y="3551274"/>
                  <a:pt x="6840233" y="3670000"/>
                  <a:pt x="6805502" y="3781667"/>
                </a:cubicBezTo>
                <a:lnTo>
                  <a:pt x="6805443" y="3781817"/>
                </a:lnTo>
                <a:lnTo>
                  <a:pt x="6418615" y="4168645"/>
                </a:lnTo>
                <a:lnTo>
                  <a:pt x="6417372" y="4167402"/>
                </a:lnTo>
                <a:lnTo>
                  <a:pt x="6542194" y="4016115"/>
                </a:lnTo>
                <a:cubicBezTo>
                  <a:pt x="6655578" y="3848285"/>
                  <a:pt x="6721784" y="3645963"/>
                  <a:pt x="6721784" y="3428178"/>
                </a:cubicBezTo>
                <a:cubicBezTo>
                  <a:pt x="6721784" y="2847417"/>
                  <a:pt x="6250985" y="2376618"/>
                  <a:pt x="5670224" y="2376618"/>
                </a:cubicBezTo>
                <a:cubicBezTo>
                  <a:pt x="5089463" y="2376618"/>
                  <a:pt x="4618664" y="2847417"/>
                  <a:pt x="4618664" y="3428178"/>
                </a:cubicBezTo>
                <a:lnTo>
                  <a:pt x="4619420" y="3428178"/>
                </a:lnTo>
                <a:cubicBezTo>
                  <a:pt x="4619420" y="4084690"/>
                  <a:pt x="4087212" y="4616898"/>
                  <a:pt x="3430700" y="4616898"/>
                </a:cubicBezTo>
                <a:cubicBezTo>
                  <a:pt x="2774188" y="4616898"/>
                  <a:pt x="2241980" y="4084690"/>
                  <a:pt x="2241980" y="3428178"/>
                </a:cubicBezTo>
                <a:cubicBezTo>
                  <a:pt x="2241981" y="2771667"/>
                  <a:pt x="2774188" y="2239459"/>
                  <a:pt x="3430700" y="2239458"/>
                </a:cubicBezTo>
                <a:lnTo>
                  <a:pt x="3430700" y="2240156"/>
                </a:lnTo>
                <a:lnTo>
                  <a:pt x="3535760" y="2234851"/>
                </a:lnTo>
                <a:cubicBezTo>
                  <a:pt x="4066016" y="2181001"/>
                  <a:pt x="4479804" y="1733184"/>
                  <a:pt x="4479804" y="1188720"/>
                </a:cubicBezTo>
                <a:cubicBezTo>
                  <a:pt x="4479804" y="607959"/>
                  <a:pt x="4009005" y="137160"/>
                  <a:pt x="3428244" y="137160"/>
                </a:cubicBezTo>
                <a:cubicBezTo>
                  <a:pt x="2847484" y="137160"/>
                  <a:pt x="2376684" y="607959"/>
                  <a:pt x="2376684" y="1188720"/>
                </a:cubicBezTo>
                <a:lnTo>
                  <a:pt x="2377440" y="1188720"/>
                </a:lnTo>
                <a:cubicBezTo>
                  <a:pt x="2377440" y="1845232"/>
                  <a:pt x="1845232" y="2377440"/>
                  <a:pt x="1188720" y="2377440"/>
                </a:cubicBezTo>
                <a:cubicBezTo>
                  <a:pt x="532209" y="2377440"/>
                  <a:pt x="0" y="1845232"/>
                  <a:pt x="0" y="1188720"/>
                </a:cubicBezTo>
                <a:cubicBezTo>
                  <a:pt x="0" y="1065624"/>
                  <a:pt x="18711" y="946898"/>
                  <a:pt x="53443" y="83523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Graphic 11" descr="Single gear with solid fill">
            <a:extLst>
              <a:ext uri="{FF2B5EF4-FFF2-40B4-BE49-F238E27FC236}">
                <a16:creationId xmlns:a16="http://schemas.microsoft.com/office/drawing/2014/main" id="{629193F0-50FA-D26B-B043-DDF136FEF5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35602" y="331470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8B9B76"/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4EA67746-A142-A552-A63D-97B7722ABC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1225" y="174955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8B9B76"/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4CD62AB-F702-BD29-9EDB-06414805E4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5499" y="216382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7E5F67AE-054F-6722-BBB0-2BD96D8C47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49876" y="372897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8" name="Graphic 17" descr="Lightbulb and gear with solid fill">
            <a:extLst>
              <a:ext uri="{FF2B5EF4-FFF2-40B4-BE49-F238E27FC236}">
                <a16:creationId xmlns:a16="http://schemas.microsoft.com/office/drawing/2014/main" id="{945451A2-688D-DFD0-8FA9-A10DACCCF7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4826" y="3963924"/>
            <a:ext cx="457200" cy="457200"/>
          </a:xfrm>
          <a:prstGeom prst="rect">
            <a:avLst/>
          </a:prstGeom>
        </p:spPr>
      </p:pic>
      <p:pic>
        <p:nvPicPr>
          <p:cNvPr id="19" name="Graphic 18" descr="Dollar with solid fill">
            <a:extLst>
              <a:ext uri="{FF2B5EF4-FFF2-40B4-BE49-F238E27FC236}">
                <a16:creationId xmlns:a16="http://schemas.microsoft.com/office/drawing/2014/main" id="{14BDC262-83CE-DA86-C02A-71C28387F1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449" y="2398776"/>
            <a:ext cx="457200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251995-A48E-AF70-D06C-24747E2CE75F}"/>
              </a:ext>
            </a:extLst>
          </p:cNvPr>
          <p:cNvSpPr txBox="1">
            <a:spLocks/>
          </p:cNvSpPr>
          <p:nvPr/>
        </p:nvSpPr>
        <p:spPr>
          <a:xfrm>
            <a:off x="937645" y="3728974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14C3F4-DBD1-1FD0-4112-674998438D57}"/>
              </a:ext>
            </a:extLst>
          </p:cNvPr>
          <p:cNvSpPr txBox="1">
            <a:spLocks/>
          </p:cNvSpPr>
          <p:nvPr/>
        </p:nvSpPr>
        <p:spPr>
          <a:xfrm>
            <a:off x="8588175" y="2112006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BUSINESS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15B68DE6-D70F-BA31-4B2D-9124EFD710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55157" y="18440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8B9B76"/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7F64547E-F32B-BB0F-3A50-CA11393F65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21041" y="4936019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8B9B76"/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95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AB620D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6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AB620D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6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</p:bldLst>
      </p:timing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600E5-8622-89C3-4DC8-307AC722B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08EC1866-B9B5-2C57-3542-DE97E39F3C85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A7F626C-F0C0-4B44-63D9-313419DCB1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996240" y="-207181"/>
            <a:ext cx="7273576" cy="7272363"/>
          </a:xfrm>
          <a:custGeom>
            <a:avLst/>
            <a:gdLst>
              <a:gd name="connsiteX0" fmla="*/ 2312273 w 7273576"/>
              <a:gd name="connsiteY0" fmla="*/ 111357 h 7272363"/>
              <a:gd name="connsiteX1" fmla="*/ 2423630 w 7273576"/>
              <a:gd name="connsiteY1" fmla="*/ 0 h 7272363"/>
              <a:gd name="connsiteX2" fmla="*/ 2473704 w 7273576"/>
              <a:gd name="connsiteY2" fmla="*/ 66962 h 7272363"/>
              <a:gd name="connsiteX3" fmla="*/ 2704661 w 7273576"/>
              <a:gd name="connsiteY3" fmla="*/ 823064 h 7272363"/>
              <a:gd name="connsiteX4" fmla="*/ 1352329 w 7273576"/>
              <a:gd name="connsiteY4" fmla="*/ 2175396 h 7272363"/>
              <a:gd name="connsiteX5" fmla="*/ 1352330 w 7273576"/>
              <a:gd name="connsiteY5" fmla="*/ 2174046 h 7272363"/>
              <a:gd name="connsiteX6" fmla="*/ 1230018 w 7273576"/>
              <a:gd name="connsiteY6" fmla="*/ 2180223 h 7272363"/>
              <a:gd name="connsiteX7" fmla="*/ 156038 w 7273576"/>
              <a:gd name="connsiteY7" fmla="*/ 3370339 h 7272363"/>
              <a:gd name="connsiteX8" fmla="*/ 1352331 w 7273576"/>
              <a:gd name="connsiteY8" fmla="*/ 4566632 h 7272363"/>
              <a:gd name="connsiteX9" fmla="*/ 2548625 w 7273576"/>
              <a:gd name="connsiteY9" fmla="*/ 3370339 h 7272363"/>
              <a:gd name="connsiteX10" fmla="*/ 2547765 w 7273576"/>
              <a:gd name="connsiteY10" fmla="*/ 3370339 h 7272363"/>
              <a:gd name="connsiteX11" fmla="*/ 3900096 w 7273576"/>
              <a:gd name="connsiteY11" fmla="*/ 2018008 h 7272363"/>
              <a:gd name="connsiteX12" fmla="*/ 5252428 w 7273576"/>
              <a:gd name="connsiteY12" fmla="*/ 3370339 h 7272363"/>
              <a:gd name="connsiteX13" fmla="*/ 4038364 w 7273576"/>
              <a:gd name="connsiteY13" fmla="*/ 4715689 h 7272363"/>
              <a:gd name="connsiteX14" fmla="*/ 3902749 w 7273576"/>
              <a:gd name="connsiteY14" fmla="*/ 4722536 h 7272363"/>
              <a:gd name="connsiteX15" fmla="*/ 3902749 w 7273576"/>
              <a:gd name="connsiteY15" fmla="*/ 4723738 h 7272363"/>
              <a:gd name="connsiteX16" fmla="*/ 2706456 w 7273576"/>
              <a:gd name="connsiteY16" fmla="*/ 5920031 h 7272363"/>
              <a:gd name="connsiteX17" fmla="*/ 3902749 w 7273576"/>
              <a:gd name="connsiteY17" fmla="*/ 7116324 h 7272363"/>
              <a:gd name="connsiteX18" fmla="*/ 5099043 w 7273576"/>
              <a:gd name="connsiteY18" fmla="*/ 5920031 h 7272363"/>
              <a:gd name="connsiteX19" fmla="*/ 5098182 w 7273576"/>
              <a:gd name="connsiteY19" fmla="*/ 5920031 h 7272363"/>
              <a:gd name="connsiteX20" fmla="*/ 6450515 w 7273576"/>
              <a:gd name="connsiteY20" fmla="*/ 4567700 h 7272363"/>
              <a:gd name="connsiteX21" fmla="*/ 7206616 w 7273576"/>
              <a:gd name="connsiteY21" fmla="*/ 4798657 h 7272363"/>
              <a:gd name="connsiteX22" fmla="*/ 7273576 w 7273576"/>
              <a:gd name="connsiteY22" fmla="*/ 4848729 h 7272363"/>
              <a:gd name="connsiteX23" fmla="*/ 7162220 w 7273576"/>
              <a:gd name="connsiteY23" fmla="*/ 4960086 h 7272363"/>
              <a:gd name="connsiteX24" fmla="*/ 7119374 w 7273576"/>
              <a:gd name="connsiteY24" fmla="*/ 4928046 h 7272363"/>
              <a:gd name="connsiteX25" fmla="*/ 6450515 w 7273576"/>
              <a:gd name="connsiteY25" fmla="*/ 4723738 h 7272363"/>
              <a:gd name="connsiteX26" fmla="*/ 5254221 w 7273576"/>
              <a:gd name="connsiteY26" fmla="*/ 5920031 h 7272363"/>
              <a:gd name="connsiteX27" fmla="*/ 5255081 w 7273576"/>
              <a:gd name="connsiteY27" fmla="*/ 5920031 h 7272363"/>
              <a:gd name="connsiteX28" fmla="*/ 3902749 w 7273576"/>
              <a:gd name="connsiteY28" fmla="*/ 7272363 h 7272363"/>
              <a:gd name="connsiteX29" fmla="*/ 2550418 w 7273576"/>
              <a:gd name="connsiteY29" fmla="*/ 5920031 h 7272363"/>
              <a:gd name="connsiteX30" fmla="*/ 3764482 w 7273576"/>
              <a:gd name="connsiteY30" fmla="*/ 4574681 h 7272363"/>
              <a:gd name="connsiteX31" fmla="*/ 3900096 w 7273576"/>
              <a:gd name="connsiteY31" fmla="*/ 4567834 h 7272363"/>
              <a:gd name="connsiteX32" fmla="*/ 3900096 w 7273576"/>
              <a:gd name="connsiteY32" fmla="*/ 4566632 h 7272363"/>
              <a:gd name="connsiteX33" fmla="*/ 5096390 w 7273576"/>
              <a:gd name="connsiteY33" fmla="*/ 3370339 h 7272363"/>
              <a:gd name="connsiteX34" fmla="*/ 3900097 w 7273576"/>
              <a:gd name="connsiteY34" fmla="*/ 2174046 h 7272363"/>
              <a:gd name="connsiteX35" fmla="*/ 2703804 w 7273576"/>
              <a:gd name="connsiteY35" fmla="*/ 3370339 h 7272363"/>
              <a:gd name="connsiteX36" fmla="*/ 2704663 w 7273576"/>
              <a:gd name="connsiteY36" fmla="*/ 3370339 h 7272363"/>
              <a:gd name="connsiteX37" fmla="*/ 1352332 w 7273576"/>
              <a:gd name="connsiteY37" fmla="*/ 4722671 h 7272363"/>
              <a:gd name="connsiteX38" fmla="*/ 0 w 7273576"/>
              <a:gd name="connsiteY38" fmla="*/ 3370339 h 7272363"/>
              <a:gd name="connsiteX39" fmla="*/ 1352332 w 7273576"/>
              <a:gd name="connsiteY39" fmla="*/ 2018008 h 7272363"/>
              <a:gd name="connsiteX40" fmla="*/ 1352331 w 7273576"/>
              <a:gd name="connsiteY40" fmla="*/ 2019357 h 7272363"/>
              <a:gd name="connsiteX41" fmla="*/ 1474643 w 7273576"/>
              <a:gd name="connsiteY41" fmla="*/ 2013181 h 7272363"/>
              <a:gd name="connsiteX42" fmla="*/ 2548622 w 7273576"/>
              <a:gd name="connsiteY42" fmla="*/ 823064 h 7272363"/>
              <a:gd name="connsiteX43" fmla="*/ 2344315 w 7273576"/>
              <a:gd name="connsiteY43" fmla="*/ 154205 h 727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273576" h="7272363">
                <a:moveTo>
                  <a:pt x="2312273" y="111357"/>
                </a:moveTo>
                <a:lnTo>
                  <a:pt x="2423630" y="0"/>
                </a:lnTo>
                <a:lnTo>
                  <a:pt x="2473704" y="66962"/>
                </a:lnTo>
                <a:cubicBezTo>
                  <a:pt x="2619518" y="282796"/>
                  <a:pt x="2704661" y="542987"/>
                  <a:pt x="2704661" y="823064"/>
                </a:cubicBezTo>
                <a:cubicBezTo>
                  <a:pt x="2704661" y="1569936"/>
                  <a:pt x="2099202" y="2175395"/>
                  <a:pt x="1352329" y="2175396"/>
                </a:cubicBezTo>
                <a:lnTo>
                  <a:pt x="1352330" y="2174046"/>
                </a:lnTo>
                <a:lnTo>
                  <a:pt x="1230018" y="2180223"/>
                </a:lnTo>
                <a:cubicBezTo>
                  <a:pt x="626779" y="2241485"/>
                  <a:pt x="156038" y="2750938"/>
                  <a:pt x="156038" y="3370339"/>
                </a:cubicBezTo>
                <a:cubicBezTo>
                  <a:pt x="156038" y="4031035"/>
                  <a:pt x="691636" y="4566633"/>
                  <a:pt x="1352331" y="4566632"/>
                </a:cubicBezTo>
                <a:cubicBezTo>
                  <a:pt x="2013027" y="4566633"/>
                  <a:pt x="2548625" y="4031035"/>
                  <a:pt x="2548625" y="3370339"/>
                </a:cubicBezTo>
                <a:lnTo>
                  <a:pt x="2547765" y="3370339"/>
                </a:lnTo>
                <a:cubicBezTo>
                  <a:pt x="2547765" y="2623467"/>
                  <a:pt x="3153224" y="2018008"/>
                  <a:pt x="3900096" y="2018008"/>
                </a:cubicBezTo>
                <a:cubicBezTo>
                  <a:pt x="4646969" y="2018008"/>
                  <a:pt x="5252428" y="2623467"/>
                  <a:pt x="5252428" y="3370339"/>
                </a:cubicBezTo>
                <a:cubicBezTo>
                  <a:pt x="5252428" y="4070532"/>
                  <a:pt x="4720286" y="4646437"/>
                  <a:pt x="4038364" y="4715689"/>
                </a:cubicBezTo>
                <a:lnTo>
                  <a:pt x="3902749" y="4722536"/>
                </a:lnTo>
                <a:lnTo>
                  <a:pt x="3902749" y="4723738"/>
                </a:lnTo>
                <a:cubicBezTo>
                  <a:pt x="3242054" y="4723738"/>
                  <a:pt x="2706456" y="5259336"/>
                  <a:pt x="2706456" y="5920031"/>
                </a:cubicBezTo>
                <a:cubicBezTo>
                  <a:pt x="2706456" y="6580726"/>
                  <a:pt x="3242054" y="7116324"/>
                  <a:pt x="3902749" y="7116324"/>
                </a:cubicBezTo>
                <a:cubicBezTo>
                  <a:pt x="4563445" y="7116324"/>
                  <a:pt x="5099043" y="6580726"/>
                  <a:pt x="5099043" y="5920031"/>
                </a:cubicBezTo>
                <a:lnTo>
                  <a:pt x="5098182" y="5920031"/>
                </a:lnTo>
                <a:cubicBezTo>
                  <a:pt x="5098182" y="5173159"/>
                  <a:pt x="5703642" y="4567700"/>
                  <a:pt x="6450515" y="4567700"/>
                </a:cubicBezTo>
                <a:cubicBezTo>
                  <a:pt x="6730591" y="4567700"/>
                  <a:pt x="6990782" y="4652843"/>
                  <a:pt x="7206616" y="4798657"/>
                </a:cubicBezTo>
                <a:lnTo>
                  <a:pt x="7273576" y="4848729"/>
                </a:lnTo>
                <a:lnTo>
                  <a:pt x="7162220" y="4960086"/>
                </a:lnTo>
                <a:lnTo>
                  <a:pt x="7119374" y="4928046"/>
                </a:lnTo>
                <a:cubicBezTo>
                  <a:pt x="6928444" y="4799056"/>
                  <a:pt x="6698275" y="4723738"/>
                  <a:pt x="6450515" y="4723738"/>
                </a:cubicBezTo>
                <a:cubicBezTo>
                  <a:pt x="5789819" y="4723738"/>
                  <a:pt x="5254221" y="5259336"/>
                  <a:pt x="5254221" y="5920031"/>
                </a:cubicBezTo>
                <a:lnTo>
                  <a:pt x="5255081" y="5920031"/>
                </a:lnTo>
                <a:cubicBezTo>
                  <a:pt x="5255081" y="6666904"/>
                  <a:pt x="4649622" y="7272363"/>
                  <a:pt x="3902749" y="7272363"/>
                </a:cubicBezTo>
                <a:cubicBezTo>
                  <a:pt x="3155877" y="7272363"/>
                  <a:pt x="2550418" y="6666903"/>
                  <a:pt x="2550418" y="5920031"/>
                </a:cubicBezTo>
                <a:cubicBezTo>
                  <a:pt x="2550418" y="5219838"/>
                  <a:pt x="3082560" y="4643935"/>
                  <a:pt x="3764482" y="4574681"/>
                </a:cubicBezTo>
                <a:lnTo>
                  <a:pt x="3900096" y="4567834"/>
                </a:lnTo>
                <a:lnTo>
                  <a:pt x="3900096" y="4566632"/>
                </a:lnTo>
                <a:cubicBezTo>
                  <a:pt x="4560792" y="4566632"/>
                  <a:pt x="5096389" y="4031035"/>
                  <a:pt x="5096390" y="3370339"/>
                </a:cubicBezTo>
                <a:cubicBezTo>
                  <a:pt x="5096390" y="2709644"/>
                  <a:pt x="4560792" y="2174046"/>
                  <a:pt x="3900097" y="2174046"/>
                </a:cubicBezTo>
                <a:cubicBezTo>
                  <a:pt x="3239401" y="2174047"/>
                  <a:pt x="2703803" y="2709645"/>
                  <a:pt x="2703804" y="3370339"/>
                </a:cubicBezTo>
                <a:lnTo>
                  <a:pt x="2704663" y="3370339"/>
                </a:lnTo>
                <a:cubicBezTo>
                  <a:pt x="2704663" y="4117212"/>
                  <a:pt x="2099204" y="4722671"/>
                  <a:pt x="1352332" y="4722671"/>
                </a:cubicBezTo>
                <a:cubicBezTo>
                  <a:pt x="605459" y="4722671"/>
                  <a:pt x="0" y="4117212"/>
                  <a:pt x="0" y="3370339"/>
                </a:cubicBezTo>
                <a:cubicBezTo>
                  <a:pt x="0" y="2623467"/>
                  <a:pt x="605459" y="2018008"/>
                  <a:pt x="1352332" y="2018008"/>
                </a:cubicBezTo>
                <a:lnTo>
                  <a:pt x="1352331" y="2019357"/>
                </a:lnTo>
                <a:lnTo>
                  <a:pt x="1474643" y="2013181"/>
                </a:lnTo>
                <a:cubicBezTo>
                  <a:pt x="2077882" y="1951919"/>
                  <a:pt x="2548622" y="1442466"/>
                  <a:pt x="2548622" y="823064"/>
                </a:cubicBezTo>
                <a:cubicBezTo>
                  <a:pt x="2548623" y="575303"/>
                  <a:pt x="2473304" y="345135"/>
                  <a:pt x="2344315" y="154205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3E3A597F-D734-9ED7-E6B8-B4C84035A4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6355" y="4372751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0D0D3B41-E824-9C50-E9FD-2EB6CFF541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32846" y="2551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Graphic 11" descr="Single gear with solid fill">
            <a:extLst>
              <a:ext uri="{FF2B5EF4-FFF2-40B4-BE49-F238E27FC236}">
                <a16:creationId xmlns:a16="http://schemas.microsoft.com/office/drawing/2014/main" id="{48C73F0C-F981-BE18-0CB2-548CD34227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6355" y="76005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DAABB17A-C337-70FD-6C7C-BFD66E062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0629" y="117432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48540EBD-C9BD-5B5E-3149-3848EF5E1C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47120" y="2965450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17719426-1E46-BCF4-1560-C917F02C82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0629" y="4787025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6A1524B9-E5B8-D43B-E56D-CAA5C77101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579" y="5021975"/>
            <a:ext cx="457200" cy="457200"/>
          </a:xfrm>
          <a:prstGeom prst="rect">
            <a:avLst/>
          </a:prstGeom>
        </p:spPr>
      </p:pic>
      <p:pic>
        <p:nvPicPr>
          <p:cNvPr id="27" name="Graphic 26" descr="Bar graph with upward trend with solid fill">
            <a:extLst>
              <a:ext uri="{FF2B5EF4-FFF2-40B4-BE49-F238E27FC236}">
                <a16:creationId xmlns:a16="http://schemas.microsoft.com/office/drawing/2014/main" id="{1FD85032-2B97-884B-7203-CD6773EA5C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2070" y="3200400"/>
            <a:ext cx="457200" cy="4572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CB0D8EF2-1E9D-394F-5BF2-D67A86E5956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45579" y="1409274"/>
            <a:ext cx="457200" cy="457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B2E3128-52AB-55E9-6916-11C8E933A062}"/>
              </a:ext>
            </a:extLst>
          </p:cNvPr>
          <p:cNvSpPr txBox="1">
            <a:spLocks/>
          </p:cNvSpPr>
          <p:nvPr/>
        </p:nvSpPr>
        <p:spPr>
          <a:xfrm>
            <a:off x="283339" y="4859537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69065E-89F5-1E4E-FDF6-E124C5D1CA34}"/>
              </a:ext>
            </a:extLst>
          </p:cNvPr>
          <p:cNvSpPr txBox="1">
            <a:spLocks/>
          </p:cNvSpPr>
          <p:nvPr/>
        </p:nvSpPr>
        <p:spPr>
          <a:xfrm>
            <a:off x="283339" y="1095832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BUSINESS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6B043D-D80A-60BA-1EE8-D42C556A046D}"/>
              </a:ext>
            </a:extLst>
          </p:cNvPr>
          <p:cNvSpPr txBox="1">
            <a:spLocks/>
          </p:cNvSpPr>
          <p:nvPr/>
        </p:nvSpPr>
        <p:spPr>
          <a:xfrm>
            <a:off x="8588175" y="2788363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RESEARCH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15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5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6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56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58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0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6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AB620D"/>
                                          </p:to>
                                        </p:animClr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 animBg="1"/>
          <p:bldP spid="18" grpId="0" animBg="1"/>
          <p:bldP spid="18" grpId="1" animBg="1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4" grpId="0" animBg="1"/>
          <p:bldP spid="25" grpId="0" animBg="1"/>
          <p:bldP spid="31" grpId="0"/>
          <p:bldP spid="31" grpId="1"/>
          <p:bldP spid="33" grpId="0"/>
          <p:bldP spid="33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56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58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0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6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AB620D"/>
                                          </p:to>
                                        </p:animClr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 animBg="1"/>
          <p:bldP spid="18" grpId="0" animBg="1"/>
          <p:bldP spid="18" grpId="1" animBg="1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4" grpId="0" animBg="1"/>
          <p:bldP spid="25" grpId="0" animBg="1"/>
          <p:bldP spid="31" grpId="0"/>
          <p:bldP spid="31" grpId="1"/>
          <p:bldP spid="33" grpId="0"/>
          <p:bldP spid="33" grpId="1"/>
          <p:bldP spid="2" grpId="0"/>
          <p:bldP spid="2" grpId="1"/>
        </p:bldLst>
      </p:timing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C98A4-93B5-CD94-7C23-F67385532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A37CDDD-EA1F-E59B-9F8A-10CC312FC2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54EAB35F-755C-5370-27FF-8772729D55CD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64D055A6-91AC-E941-B78E-6CD31E23B2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D28D0C3F-3D99-6998-B6FC-62363BF1F8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CDDE49C7-AD5A-4237-26B3-A0FAEFA2EB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18253E40-228A-924D-5DD9-9839800347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0153A947-79C8-9011-F65C-A1FDC9D9EE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1ACF9120-9DFB-A7C3-29F6-093D4CF2C6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432E85D4-C5C1-CD53-ABEB-F2496EA514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AFD8F050-1255-DB12-144C-59067F1DD9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67E3ACC9-0CDC-BFF3-1FAB-FAF4137C82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0356" y="4334256"/>
            <a:ext cx="457200" cy="457200"/>
          </a:xfrm>
          <a:prstGeom prst="rect">
            <a:avLst/>
          </a:prstGeom>
        </p:spPr>
      </p:pic>
      <p:pic>
        <p:nvPicPr>
          <p:cNvPr id="27" name="Graphic 26" descr="Bar graph with upward trend with solid fill">
            <a:extLst>
              <a:ext uri="{FF2B5EF4-FFF2-40B4-BE49-F238E27FC236}">
                <a16:creationId xmlns:a16="http://schemas.microsoft.com/office/drawing/2014/main" id="{AD99512B-BCEC-3241-31C4-59AE162053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7400" y="4334256"/>
            <a:ext cx="457200" cy="457200"/>
          </a:xfrm>
          <a:prstGeom prst="rect">
            <a:avLst/>
          </a:prstGeom>
        </p:spPr>
      </p:pic>
      <p:pic>
        <p:nvPicPr>
          <p:cNvPr id="28" name="Graphic 27" descr="Single gear with solid fill">
            <a:extLst>
              <a:ext uri="{FF2B5EF4-FFF2-40B4-BE49-F238E27FC236}">
                <a16:creationId xmlns:a16="http://schemas.microsoft.com/office/drawing/2014/main" id="{3F3B9B8D-A381-0FC0-C8B3-6A8FECF750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67400" y="2066544"/>
            <a:ext cx="457200" cy="4572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ED1CDB5B-A223-8D98-EB03-44DA9FA265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0700" y="2066544"/>
            <a:ext cx="457200" cy="457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2CF300F-20A3-BDA9-FAF5-BC5CC3B7288E}"/>
              </a:ext>
            </a:extLst>
          </p:cNvPr>
          <p:cNvSpPr txBox="1">
            <a:spLocks/>
          </p:cNvSpPr>
          <p:nvPr/>
        </p:nvSpPr>
        <p:spPr>
          <a:xfrm>
            <a:off x="2154424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PROJECT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8B411D-1053-07C2-751C-84FB2F718A83}"/>
              </a:ext>
            </a:extLst>
          </p:cNvPr>
          <p:cNvSpPr txBox="1">
            <a:spLocks/>
          </p:cNvSpPr>
          <p:nvPr/>
        </p:nvSpPr>
        <p:spPr>
          <a:xfrm>
            <a:off x="218654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F51C4E-6757-41E6-9096-540232A7D85A}"/>
              </a:ext>
            </a:extLst>
          </p:cNvPr>
          <p:cNvSpPr txBox="1">
            <a:spLocks/>
          </p:cNvSpPr>
          <p:nvPr/>
        </p:nvSpPr>
        <p:spPr>
          <a:xfrm>
            <a:off x="9748618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BUSINESS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DCBC35-249A-D58D-37EC-11E192BFF81D}"/>
              </a:ext>
            </a:extLst>
          </p:cNvPr>
          <p:cNvSpPr txBox="1">
            <a:spLocks/>
          </p:cNvSpPr>
          <p:nvPr/>
        </p:nvSpPr>
        <p:spPr>
          <a:xfrm>
            <a:off x="7905750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RESEARCH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1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AB620D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AB620D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A0F47-0F33-3B34-2476-D7FB8CA0C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9D20D6BC-4739-16C4-F046-6F0D8D110385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8279DF2-5BEA-02B9-1517-348E8BF832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8900000">
            <a:off x="1268597" y="-477985"/>
            <a:ext cx="9652293" cy="9645428"/>
          </a:xfrm>
          <a:custGeom>
            <a:avLst/>
            <a:gdLst>
              <a:gd name="connsiteX0" fmla="*/ 9283170 w 9652293"/>
              <a:gd name="connsiteY0" fmla="*/ 5118419 h 9645428"/>
              <a:gd name="connsiteX1" fmla="*/ 9652293 w 9652293"/>
              <a:gd name="connsiteY1" fmla="*/ 6009563 h 9645428"/>
              <a:gd name="connsiteX2" fmla="*/ 8646014 w 9652293"/>
              <a:gd name="connsiteY2" fmla="*/ 7244224 h 9645428"/>
              <a:gd name="connsiteX3" fmla="*/ 8399086 w 9652293"/>
              <a:gd name="connsiteY3" fmla="*/ 7269117 h 9645428"/>
              <a:gd name="connsiteX4" fmla="*/ 8399086 w 9652293"/>
              <a:gd name="connsiteY4" fmla="*/ 7270310 h 9645428"/>
              <a:gd name="connsiteX5" fmla="*/ 7284235 w 9652293"/>
              <a:gd name="connsiteY5" fmla="*/ 8385161 h 9645428"/>
              <a:gd name="connsiteX6" fmla="*/ 8399086 w 9652293"/>
              <a:gd name="connsiteY6" fmla="*/ 9500013 h 9645428"/>
              <a:gd name="connsiteX7" fmla="*/ 8730609 w 9652293"/>
              <a:gd name="connsiteY7" fmla="*/ 9449892 h 9645428"/>
              <a:gd name="connsiteX8" fmla="*/ 8850467 w 9652293"/>
              <a:gd name="connsiteY8" fmla="*/ 9402666 h 9645428"/>
              <a:gd name="connsiteX9" fmla="*/ 8631575 w 9652293"/>
              <a:gd name="connsiteY9" fmla="*/ 9621559 h 9645428"/>
              <a:gd name="connsiteX10" fmla="*/ 8591012 w 9652293"/>
              <a:gd name="connsiteY10" fmla="*/ 9630907 h 9645428"/>
              <a:gd name="connsiteX11" fmla="*/ 8399086 w 9652293"/>
              <a:gd name="connsiteY11" fmla="*/ 9645428 h 9645428"/>
              <a:gd name="connsiteX12" fmla="*/ 7138820 w 9652293"/>
              <a:gd name="connsiteY12" fmla="*/ 8385161 h 9645428"/>
              <a:gd name="connsiteX13" fmla="*/ 8145099 w 9652293"/>
              <a:gd name="connsiteY13" fmla="*/ 7150498 h 9645428"/>
              <a:gd name="connsiteX14" fmla="*/ 8392027 w 9652293"/>
              <a:gd name="connsiteY14" fmla="*/ 7125606 h 9645428"/>
              <a:gd name="connsiteX15" fmla="*/ 8392028 w 9652293"/>
              <a:gd name="connsiteY15" fmla="*/ 7124414 h 9645428"/>
              <a:gd name="connsiteX16" fmla="*/ 9506879 w 9652293"/>
              <a:gd name="connsiteY16" fmla="*/ 6009562 h 9645428"/>
              <a:gd name="connsiteX17" fmla="*/ 8392027 w 9652293"/>
              <a:gd name="connsiteY17" fmla="*/ 4894711 h 9645428"/>
              <a:gd name="connsiteX18" fmla="*/ 7277176 w 9652293"/>
              <a:gd name="connsiteY18" fmla="*/ 6009562 h 9645428"/>
              <a:gd name="connsiteX19" fmla="*/ 7277977 w 9652293"/>
              <a:gd name="connsiteY19" fmla="*/ 6009562 h 9645428"/>
              <a:gd name="connsiteX20" fmla="*/ 6017711 w 9652293"/>
              <a:gd name="connsiteY20" fmla="*/ 7269829 h 9645428"/>
              <a:gd name="connsiteX21" fmla="*/ 4757444 w 9652293"/>
              <a:gd name="connsiteY21" fmla="*/ 6009562 h 9645428"/>
              <a:gd name="connsiteX22" fmla="*/ 5888856 w 9652293"/>
              <a:gd name="connsiteY22" fmla="*/ 4755803 h 9645428"/>
              <a:gd name="connsiteX23" fmla="*/ 6012694 w 9652293"/>
              <a:gd name="connsiteY23" fmla="*/ 4749548 h 9645428"/>
              <a:gd name="connsiteX24" fmla="*/ 6012694 w 9652293"/>
              <a:gd name="connsiteY24" fmla="*/ 4748080 h 9645428"/>
              <a:gd name="connsiteX25" fmla="*/ 7127546 w 9652293"/>
              <a:gd name="connsiteY25" fmla="*/ 3633228 h 9645428"/>
              <a:gd name="connsiteX26" fmla="*/ 6012695 w 9652293"/>
              <a:gd name="connsiteY26" fmla="*/ 2518377 h 9645428"/>
              <a:gd name="connsiteX27" fmla="*/ 4897844 w 9652293"/>
              <a:gd name="connsiteY27" fmla="*/ 3633228 h 9645428"/>
              <a:gd name="connsiteX28" fmla="*/ 4898645 w 9652293"/>
              <a:gd name="connsiteY28" fmla="*/ 3633228 h 9645428"/>
              <a:gd name="connsiteX29" fmla="*/ 3638379 w 9652293"/>
              <a:gd name="connsiteY29" fmla="*/ 4893495 h 9645428"/>
              <a:gd name="connsiteX30" fmla="*/ 2378113 w 9652293"/>
              <a:gd name="connsiteY30" fmla="*/ 3633228 h 9645428"/>
              <a:gd name="connsiteX31" fmla="*/ 3638379 w 9652293"/>
              <a:gd name="connsiteY31" fmla="*/ 2372962 h 9645428"/>
              <a:gd name="connsiteX32" fmla="*/ 3638379 w 9652293"/>
              <a:gd name="connsiteY32" fmla="*/ 2374991 h 9645428"/>
              <a:gd name="connsiteX33" fmla="*/ 3749841 w 9652293"/>
              <a:gd name="connsiteY33" fmla="*/ 2369363 h 9645428"/>
              <a:gd name="connsiteX34" fmla="*/ 4750704 w 9652293"/>
              <a:gd name="connsiteY34" fmla="*/ 1260268 h 9645428"/>
              <a:gd name="connsiteX35" fmla="*/ 3635852 w 9652293"/>
              <a:gd name="connsiteY35" fmla="*/ 145416 h 9645428"/>
              <a:gd name="connsiteX36" fmla="*/ 2521001 w 9652293"/>
              <a:gd name="connsiteY36" fmla="*/ 1260267 h 9645428"/>
              <a:gd name="connsiteX37" fmla="*/ 2520180 w 9652293"/>
              <a:gd name="connsiteY37" fmla="*/ 1260268 h 9645428"/>
              <a:gd name="connsiteX38" fmla="*/ 2494929 w 9652293"/>
              <a:gd name="connsiteY38" fmla="*/ 1510754 h 9645428"/>
              <a:gd name="connsiteX39" fmla="*/ 1260266 w 9652293"/>
              <a:gd name="connsiteY39" fmla="*/ 2517032 h 9645428"/>
              <a:gd name="connsiteX40" fmla="*/ 0 w 9652293"/>
              <a:gd name="connsiteY40" fmla="*/ 1256765 h 9645428"/>
              <a:gd name="connsiteX41" fmla="*/ 25468 w 9652293"/>
              <a:gd name="connsiteY41" fmla="*/ 1004126 h 9645428"/>
              <a:gd name="connsiteX42" fmla="*/ 264183 w 9652293"/>
              <a:gd name="connsiteY42" fmla="*/ 765410 h 9645428"/>
              <a:gd name="connsiteX43" fmla="*/ 233025 w 9652293"/>
              <a:gd name="connsiteY43" fmla="*/ 822815 h 9645428"/>
              <a:gd name="connsiteX44" fmla="*/ 145415 w 9652293"/>
              <a:gd name="connsiteY44" fmla="*/ 1256765 h 9645428"/>
              <a:gd name="connsiteX45" fmla="*/ 1260266 w 9652293"/>
              <a:gd name="connsiteY45" fmla="*/ 2371617 h 9645428"/>
              <a:gd name="connsiteX46" fmla="*/ 2375117 w 9652293"/>
              <a:gd name="connsiteY46" fmla="*/ 1256765 h 9645428"/>
              <a:gd name="connsiteX47" fmla="*/ 2375939 w 9652293"/>
              <a:gd name="connsiteY47" fmla="*/ 1256765 h 9645428"/>
              <a:gd name="connsiteX48" fmla="*/ 2401191 w 9652293"/>
              <a:gd name="connsiteY48" fmla="*/ 1006280 h 9645428"/>
              <a:gd name="connsiteX49" fmla="*/ 3635852 w 9652293"/>
              <a:gd name="connsiteY49" fmla="*/ 1 h 9645428"/>
              <a:gd name="connsiteX50" fmla="*/ 4896119 w 9652293"/>
              <a:gd name="connsiteY50" fmla="*/ 1260267 h 9645428"/>
              <a:gd name="connsiteX51" fmla="*/ 3635853 w 9652293"/>
              <a:gd name="connsiteY51" fmla="*/ 2520534 h 9645428"/>
              <a:gd name="connsiteX52" fmla="*/ 3635853 w 9652293"/>
              <a:gd name="connsiteY52" fmla="*/ 2518506 h 9645428"/>
              <a:gd name="connsiteX53" fmla="*/ 3524393 w 9652293"/>
              <a:gd name="connsiteY53" fmla="*/ 2524133 h 9645428"/>
              <a:gd name="connsiteX54" fmla="*/ 2523529 w 9652293"/>
              <a:gd name="connsiteY54" fmla="*/ 3633230 h 9645428"/>
              <a:gd name="connsiteX55" fmla="*/ 3638379 w 9652293"/>
              <a:gd name="connsiteY55" fmla="*/ 4748080 h 9645428"/>
              <a:gd name="connsiteX56" fmla="*/ 4753230 w 9652293"/>
              <a:gd name="connsiteY56" fmla="*/ 3633228 h 9645428"/>
              <a:gd name="connsiteX57" fmla="*/ 4752429 w 9652293"/>
              <a:gd name="connsiteY57" fmla="*/ 3633229 h 9645428"/>
              <a:gd name="connsiteX58" fmla="*/ 6012695 w 9652293"/>
              <a:gd name="connsiteY58" fmla="*/ 2372962 h 9645428"/>
              <a:gd name="connsiteX59" fmla="*/ 7272961 w 9652293"/>
              <a:gd name="connsiteY59" fmla="*/ 3633228 h 9645428"/>
              <a:gd name="connsiteX60" fmla="*/ 6141550 w 9652293"/>
              <a:gd name="connsiteY60" fmla="*/ 4886988 h 9645428"/>
              <a:gd name="connsiteX61" fmla="*/ 6017711 w 9652293"/>
              <a:gd name="connsiteY61" fmla="*/ 4893242 h 9645428"/>
              <a:gd name="connsiteX62" fmla="*/ 6017710 w 9652293"/>
              <a:gd name="connsiteY62" fmla="*/ 4894710 h 9645428"/>
              <a:gd name="connsiteX63" fmla="*/ 4902859 w 9652293"/>
              <a:gd name="connsiteY63" fmla="*/ 6009562 h 9645428"/>
              <a:gd name="connsiteX64" fmla="*/ 6017711 w 9652293"/>
              <a:gd name="connsiteY64" fmla="*/ 7124414 h 9645428"/>
              <a:gd name="connsiteX65" fmla="*/ 7132561 w 9652293"/>
              <a:gd name="connsiteY65" fmla="*/ 6009562 h 9645428"/>
              <a:gd name="connsiteX66" fmla="*/ 7131760 w 9652293"/>
              <a:gd name="connsiteY66" fmla="*/ 6009562 h 9645428"/>
              <a:gd name="connsiteX67" fmla="*/ 8392027 w 9652293"/>
              <a:gd name="connsiteY67" fmla="*/ 4749296 h 9645428"/>
              <a:gd name="connsiteX68" fmla="*/ 9283170 w 9652293"/>
              <a:gd name="connsiteY68" fmla="*/ 5118419 h 964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652293" h="9645428">
                <a:moveTo>
                  <a:pt x="9283170" y="5118419"/>
                </a:moveTo>
                <a:cubicBezTo>
                  <a:pt x="9511233" y="5346483"/>
                  <a:pt x="9652293" y="5661549"/>
                  <a:pt x="9652293" y="6009563"/>
                </a:cubicBezTo>
                <a:cubicBezTo>
                  <a:pt x="9652293" y="6618585"/>
                  <a:pt x="9220296" y="7126708"/>
                  <a:pt x="8646014" y="7244224"/>
                </a:cubicBezTo>
                <a:lnTo>
                  <a:pt x="8399086" y="7269117"/>
                </a:lnTo>
                <a:lnTo>
                  <a:pt x="8399086" y="7270310"/>
                </a:lnTo>
                <a:cubicBezTo>
                  <a:pt x="7783370" y="7270310"/>
                  <a:pt x="7284235" y="7769445"/>
                  <a:pt x="7284235" y="8385161"/>
                </a:cubicBezTo>
                <a:cubicBezTo>
                  <a:pt x="7284235" y="9000877"/>
                  <a:pt x="7783370" y="9500013"/>
                  <a:pt x="8399086" y="9500013"/>
                </a:cubicBezTo>
                <a:cubicBezTo>
                  <a:pt x="8514533" y="9500013"/>
                  <a:pt x="8625881" y="9482465"/>
                  <a:pt x="8730609" y="9449892"/>
                </a:cubicBezTo>
                <a:lnTo>
                  <a:pt x="8850467" y="9402666"/>
                </a:lnTo>
                <a:lnTo>
                  <a:pt x="8631575" y="9621559"/>
                </a:lnTo>
                <a:lnTo>
                  <a:pt x="8591012" y="9630907"/>
                </a:lnTo>
                <a:cubicBezTo>
                  <a:pt x="8528432" y="9640469"/>
                  <a:pt x="8464339" y="9645428"/>
                  <a:pt x="8399086" y="9645428"/>
                </a:cubicBezTo>
                <a:cubicBezTo>
                  <a:pt x="7703061" y="9645428"/>
                  <a:pt x="7138820" y="9081187"/>
                  <a:pt x="7138820" y="8385161"/>
                </a:cubicBezTo>
                <a:cubicBezTo>
                  <a:pt x="7138820" y="7776139"/>
                  <a:pt x="7570815" y="7268013"/>
                  <a:pt x="8145099" y="7150498"/>
                </a:cubicBezTo>
                <a:lnTo>
                  <a:pt x="8392027" y="7125606"/>
                </a:lnTo>
                <a:lnTo>
                  <a:pt x="8392028" y="7124414"/>
                </a:lnTo>
                <a:cubicBezTo>
                  <a:pt x="9007742" y="7124413"/>
                  <a:pt x="9506878" y="6625278"/>
                  <a:pt x="9506879" y="6009562"/>
                </a:cubicBezTo>
                <a:cubicBezTo>
                  <a:pt x="9506879" y="5393846"/>
                  <a:pt x="9007742" y="4894710"/>
                  <a:pt x="8392027" y="4894711"/>
                </a:cubicBezTo>
                <a:cubicBezTo>
                  <a:pt x="7776311" y="4894711"/>
                  <a:pt x="7277176" y="5393846"/>
                  <a:pt x="7277176" y="6009562"/>
                </a:cubicBezTo>
                <a:lnTo>
                  <a:pt x="7277977" y="6009562"/>
                </a:lnTo>
                <a:cubicBezTo>
                  <a:pt x="7277977" y="6705588"/>
                  <a:pt x="6713736" y="7269828"/>
                  <a:pt x="6017711" y="7269829"/>
                </a:cubicBezTo>
                <a:cubicBezTo>
                  <a:pt x="5321684" y="7269829"/>
                  <a:pt x="4757444" y="6705588"/>
                  <a:pt x="4757444" y="6009562"/>
                </a:cubicBezTo>
                <a:cubicBezTo>
                  <a:pt x="4757444" y="5357037"/>
                  <a:pt x="5253358" y="4820340"/>
                  <a:pt x="5888856" y="4755803"/>
                </a:cubicBezTo>
                <a:lnTo>
                  <a:pt x="6012694" y="4749548"/>
                </a:lnTo>
                <a:lnTo>
                  <a:pt x="6012694" y="4748080"/>
                </a:lnTo>
                <a:cubicBezTo>
                  <a:pt x="6628411" y="4748080"/>
                  <a:pt x="7127546" y="4248944"/>
                  <a:pt x="7127546" y="3633228"/>
                </a:cubicBezTo>
                <a:cubicBezTo>
                  <a:pt x="7127546" y="3017512"/>
                  <a:pt x="6628410" y="2518377"/>
                  <a:pt x="6012695" y="2518377"/>
                </a:cubicBezTo>
                <a:cubicBezTo>
                  <a:pt x="5396979" y="2518377"/>
                  <a:pt x="4897844" y="3017513"/>
                  <a:pt x="4897844" y="3633228"/>
                </a:cubicBezTo>
                <a:lnTo>
                  <a:pt x="4898645" y="3633228"/>
                </a:lnTo>
                <a:cubicBezTo>
                  <a:pt x="4898645" y="4329254"/>
                  <a:pt x="4334404" y="4893494"/>
                  <a:pt x="3638379" y="4893495"/>
                </a:cubicBezTo>
                <a:cubicBezTo>
                  <a:pt x="2942352" y="4893495"/>
                  <a:pt x="2378114" y="4329255"/>
                  <a:pt x="2378113" y="3633228"/>
                </a:cubicBezTo>
                <a:cubicBezTo>
                  <a:pt x="2378112" y="2937203"/>
                  <a:pt x="2942353" y="2372962"/>
                  <a:pt x="3638379" y="2372962"/>
                </a:cubicBezTo>
                <a:lnTo>
                  <a:pt x="3638379" y="2374991"/>
                </a:lnTo>
                <a:lnTo>
                  <a:pt x="3749841" y="2369363"/>
                </a:lnTo>
                <a:cubicBezTo>
                  <a:pt x="4312012" y="2312273"/>
                  <a:pt x="4750703" y="1837500"/>
                  <a:pt x="4750704" y="1260268"/>
                </a:cubicBezTo>
                <a:cubicBezTo>
                  <a:pt x="4750703" y="644552"/>
                  <a:pt x="4251568" y="145416"/>
                  <a:pt x="3635852" y="145416"/>
                </a:cubicBezTo>
                <a:cubicBezTo>
                  <a:pt x="3020137" y="145416"/>
                  <a:pt x="2521001" y="644551"/>
                  <a:pt x="2521001" y="1260267"/>
                </a:cubicBezTo>
                <a:lnTo>
                  <a:pt x="2520180" y="1260268"/>
                </a:lnTo>
                <a:lnTo>
                  <a:pt x="2494929" y="1510754"/>
                </a:lnTo>
                <a:cubicBezTo>
                  <a:pt x="2377414" y="2085035"/>
                  <a:pt x="1869289" y="2517032"/>
                  <a:pt x="1260266" y="2517032"/>
                </a:cubicBezTo>
                <a:cubicBezTo>
                  <a:pt x="564240" y="2517032"/>
                  <a:pt x="0" y="1952792"/>
                  <a:pt x="0" y="1256765"/>
                </a:cubicBezTo>
                <a:lnTo>
                  <a:pt x="25468" y="1004126"/>
                </a:lnTo>
                <a:lnTo>
                  <a:pt x="264183" y="765410"/>
                </a:lnTo>
                <a:lnTo>
                  <a:pt x="233025" y="822815"/>
                </a:lnTo>
                <a:cubicBezTo>
                  <a:pt x="176611" y="956194"/>
                  <a:pt x="145415" y="1102836"/>
                  <a:pt x="145415" y="1256765"/>
                </a:cubicBezTo>
                <a:cubicBezTo>
                  <a:pt x="145415" y="1872481"/>
                  <a:pt x="644550" y="2371617"/>
                  <a:pt x="1260266" y="2371617"/>
                </a:cubicBezTo>
                <a:cubicBezTo>
                  <a:pt x="1875982" y="2371617"/>
                  <a:pt x="2375117" y="1872481"/>
                  <a:pt x="2375117" y="1256765"/>
                </a:cubicBezTo>
                <a:lnTo>
                  <a:pt x="2375939" y="1256765"/>
                </a:lnTo>
                <a:lnTo>
                  <a:pt x="2401191" y="1006280"/>
                </a:lnTo>
                <a:cubicBezTo>
                  <a:pt x="2518706" y="431997"/>
                  <a:pt x="3026830" y="0"/>
                  <a:pt x="3635852" y="1"/>
                </a:cubicBezTo>
                <a:cubicBezTo>
                  <a:pt x="4331879" y="1"/>
                  <a:pt x="4896119" y="564241"/>
                  <a:pt x="4896119" y="1260267"/>
                </a:cubicBezTo>
                <a:cubicBezTo>
                  <a:pt x="4896119" y="1956293"/>
                  <a:pt x="4331879" y="2520534"/>
                  <a:pt x="3635853" y="2520534"/>
                </a:cubicBezTo>
                <a:lnTo>
                  <a:pt x="3635853" y="2518506"/>
                </a:lnTo>
                <a:lnTo>
                  <a:pt x="3524393" y="2524133"/>
                </a:lnTo>
                <a:cubicBezTo>
                  <a:pt x="2962222" y="2581225"/>
                  <a:pt x="2523528" y="3055995"/>
                  <a:pt x="2523529" y="3633230"/>
                </a:cubicBezTo>
                <a:cubicBezTo>
                  <a:pt x="2523529" y="4248945"/>
                  <a:pt x="3022662" y="4748079"/>
                  <a:pt x="3638379" y="4748080"/>
                </a:cubicBezTo>
                <a:cubicBezTo>
                  <a:pt x="4254094" y="4748079"/>
                  <a:pt x="4753229" y="4248944"/>
                  <a:pt x="4753230" y="3633228"/>
                </a:cubicBezTo>
                <a:lnTo>
                  <a:pt x="4752429" y="3633229"/>
                </a:lnTo>
                <a:cubicBezTo>
                  <a:pt x="4752428" y="2937202"/>
                  <a:pt x="5316668" y="2372961"/>
                  <a:pt x="6012695" y="2372962"/>
                </a:cubicBezTo>
                <a:cubicBezTo>
                  <a:pt x="6708721" y="2372962"/>
                  <a:pt x="7272961" y="2937202"/>
                  <a:pt x="7272961" y="3633228"/>
                </a:cubicBezTo>
                <a:cubicBezTo>
                  <a:pt x="7272961" y="4285753"/>
                  <a:pt x="6777046" y="4822450"/>
                  <a:pt x="6141550" y="4886988"/>
                </a:cubicBezTo>
                <a:lnTo>
                  <a:pt x="6017711" y="4893242"/>
                </a:lnTo>
                <a:lnTo>
                  <a:pt x="6017710" y="4894710"/>
                </a:lnTo>
                <a:cubicBezTo>
                  <a:pt x="5401994" y="4894710"/>
                  <a:pt x="4902859" y="5393846"/>
                  <a:pt x="4902859" y="6009562"/>
                </a:cubicBezTo>
                <a:cubicBezTo>
                  <a:pt x="4902859" y="6625278"/>
                  <a:pt x="5401995" y="7124414"/>
                  <a:pt x="6017711" y="7124414"/>
                </a:cubicBezTo>
                <a:cubicBezTo>
                  <a:pt x="6633426" y="7124413"/>
                  <a:pt x="7132561" y="6625278"/>
                  <a:pt x="7132561" y="6009562"/>
                </a:cubicBezTo>
                <a:lnTo>
                  <a:pt x="7131760" y="6009562"/>
                </a:lnTo>
                <a:cubicBezTo>
                  <a:pt x="7131760" y="5313536"/>
                  <a:pt x="7696001" y="4749296"/>
                  <a:pt x="8392027" y="4749296"/>
                </a:cubicBezTo>
                <a:cubicBezTo>
                  <a:pt x="8740040" y="4749296"/>
                  <a:pt x="9055106" y="4890356"/>
                  <a:pt x="9283170" y="5118419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Graphic 11" descr="Single gear with solid fill">
            <a:extLst>
              <a:ext uri="{FF2B5EF4-FFF2-40B4-BE49-F238E27FC236}">
                <a16:creationId xmlns:a16="http://schemas.microsoft.com/office/drawing/2014/main" id="{D0BDA506-6F4B-2CDA-DE28-5388D3AE28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63102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Graphic 11" descr="Single gear with solid fill">
            <a:extLst>
              <a:ext uri="{FF2B5EF4-FFF2-40B4-BE49-F238E27FC236}">
                <a16:creationId xmlns:a16="http://schemas.microsoft.com/office/drawing/2014/main" id="{DCB2AD99-3E05-8CFA-CB17-251C51EFCF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81093" y="349426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Graphic 11" descr="Single gear with solid fill">
            <a:extLst>
              <a:ext uri="{FF2B5EF4-FFF2-40B4-BE49-F238E27FC236}">
                <a16:creationId xmlns:a16="http://schemas.microsoft.com/office/drawing/2014/main" id="{1CB12946-3A74-F3CE-CA4A-F131E34D12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34334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Graphic 11" descr="Single gear with solid fill">
            <a:extLst>
              <a:ext uri="{FF2B5EF4-FFF2-40B4-BE49-F238E27FC236}">
                <a16:creationId xmlns:a16="http://schemas.microsoft.com/office/drawing/2014/main" id="{94B9DB6F-223A-F2B7-98A0-FB895DA9D8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05566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C20FE183-6982-9E59-48E6-9FB2A0B2DA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19840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0FFCEB79-D6AD-5D71-CB1E-314C46229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48608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08312895-7466-CFFE-FF2E-83E6420F22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95367" y="3908537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A4D5013D-F57B-9D1E-284A-5FADD0E31A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77376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4" name="Graphic 33" descr="Lightbulb and gear with solid fill">
            <a:extLst>
              <a:ext uri="{FF2B5EF4-FFF2-40B4-BE49-F238E27FC236}">
                <a16:creationId xmlns:a16="http://schemas.microsoft.com/office/drawing/2014/main" id="{64F21BB0-CABC-082C-C4A8-39D9AE8172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2326" y="2425210"/>
            <a:ext cx="457200" cy="457200"/>
          </a:xfrm>
          <a:prstGeom prst="rect">
            <a:avLst/>
          </a:prstGeom>
        </p:spPr>
      </p:pic>
      <p:pic>
        <p:nvPicPr>
          <p:cNvPr id="35" name="Graphic 34" descr="Bar graph with upward trend with solid fill">
            <a:extLst>
              <a:ext uri="{FF2B5EF4-FFF2-40B4-BE49-F238E27FC236}">
                <a16:creationId xmlns:a16="http://schemas.microsoft.com/office/drawing/2014/main" id="{532D6A14-469B-25D8-3605-54BD9A1349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0317" y="4143487"/>
            <a:ext cx="457200" cy="457200"/>
          </a:xfrm>
          <a:prstGeom prst="rect">
            <a:avLst/>
          </a:prstGeom>
        </p:spPr>
      </p:pic>
      <p:pic>
        <p:nvPicPr>
          <p:cNvPr id="36" name="Graphic 35" descr="Single gear with solid fill">
            <a:extLst>
              <a:ext uri="{FF2B5EF4-FFF2-40B4-BE49-F238E27FC236}">
                <a16:creationId xmlns:a16="http://schemas.microsoft.com/office/drawing/2014/main" id="{E652EFEB-A797-CB47-6738-716B92F0CF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3558" y="2425210"/>
            <a:ext cx="457200" cy="457200"/>
          </a:xfrm>
          <a:prstGeom prst="rect">
            <a:avLst/>
          </a:prstGeom>
        </p:spPr>
      </p:pic>
      <p:pic>
        <p:nvPicPr>
          <p:cNvPr id="37" name="Graphic 36" descr="Dollar with solid fill">
            <a:extLst>
              <a:ext uri="{FF2B5EF4-FFF2-40B4-BE49-F238E27FC236}">
                <a16:creationId xmlns:a16="http://schemas.microsoft.com/office/drawing/2014/main" id="{43D464A7-7DEB-CA23-0D7A-5448E984A4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54790" y="2425210"/>
            <a:ext cx="457200" cy="457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C087DA-7075-0EC8-EAEE-B686FBDE659C}"/>
              </a:ext>
            </a:extLst>
          </p:cNvPr>
          <p:cNvSpPr txBox="1">
            <a:spLocks/>
          </p:cNvSpPr>
          <p:nvPr/>
        </p:nvSpPr>
        <p:spPr>
          <a:xfrm>
            <a:off x="3136597" y="503068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PROJECT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53A73C-2FD7-90C8-78E2-B4AE814B9F67}"/>
              </a:ext>
            </a:extLst>
          </p:cNvPr>
          <p:cNvSpPr txBox="1">
            <a:spLocks/>
          </p:cNvSpPr>
          <p:nvPr/>
        </p:nvSpPr>
        <p:spPr>
          <a:xfrm>
            <a:off x="1642073" y="540082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D14999-8369-0E7A-3BB0-D09B3CEED8D6}"/>
              </a:ext>
            </a:extLst>
          </p:cNvPr>
          <p:cNvSpPr txBox="1">
            <a:spLocks/>
          </p:cNvSpPr>
          <p:nvPr/>
        </p:nvSpPr>
        <p:spPr>
          <a:xfrm>
            <a:off x="8229398" y="5336423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Success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Graphic 11" descr="Single gear with solid fill">
            <a:extLst>
              <a:ext uri="{FF2B5EF4-FFF2-40B4-BE49-F238E27FC236}">
                <a16:creationId xmlns:a16="http://schemas.microsoft.com/office/drawing/2014/main" id="{A21F1E6A-7CF9-3ADE-94D9-B2C14838D6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19950" y="342900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968DD7DE-2F76-C20D-3C99-B2F6FA0AE3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334224" y="384327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5" name="Graphic 44" descr="Bank with solid fill">
            <a:extLst>
              <a:ext uri="{FF2B5EF4-FFF2-40B4-BE49-F238E27FC236}">
                <a16:creationId xmlns:a16="http://schemas.microsoft.com/office/drawing/2014/main" id="{58FCCBA3-FB30-EDFF-26B2-081E811402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569174" y="4078224"/>
            <a:ext cx="457200" cy="4572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268E7D7-D398-4891-964B-8DBF9328FBAD}"/>
              </a:ext>
            </a:extLst>
          </p:cNvPr>
          <p:cNvSpPr txBox="1">
            <a:spLocks/>
          </p:cNvSpPr>
          <p:nvPr/>
        </p:nvSpPr>
        <p:spPr>
          <a:xfrm>
            <a:off x="4852072" y="5336423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RESEARCH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238316-F60F-90C3-D157-5BCA245C5DFB}"/>
              </a:ext>
            </a:extLst>
          </p:cNvPr>
          <p:cNvSpPr txBox="1">
            <a:spLocks/>
          </p:cNvSpPr>
          <p:nvPr/>
        </p:nvSpPr>
        <p:spPr>
          <a:xfrm>
            <a:off x="6685436" y="503068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BUSINESS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279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4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7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8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1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2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5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6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9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0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2" dur="4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4" dur="4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6" dur="4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8" dur="4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90" dur="4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10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11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AB620D"/>
                                          </p:to>
                                        </p:animClr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3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1" grpId="0" animBg="1"/>
          <p:bldP spid="32" grpId="0" animBg="1"/>
          <p:bldP spid="33" grpId="0" animBg="1"/>
          <p:bldP spid="38" grpId="0"/>
          <p:bldP spid="38" grpId="1"/>
          <p:bldP spid="39" grpId="0"/>
          <p:bldP spid="39" grpId="1"/>
          <p:bldP spid="41" grpId="0"/>
          <p:bldP spid="41" grpId="1"/>
          <p:bldP spid="43" grpId="0" animBg="1"/>
          <p:bldP spid="43" grpId="1" animBg="1"/>
          <p:bldP spid="44" grpId="0" animBg="1"/>
          <p:bldP spid="46" grpId="0"/>
          <p:bldP spid="46" grpId="1"/>
          <p:bldP spid="47" grpId="0"/>
          <p:bldP spid="4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2" dur="4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4" dur="4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6" dur="4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8" dur="4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90" dur="4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10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11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AB620D"/>
                                          </p:to>
                                        </p:animClr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3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1" grpId="0" animBg="1"/>
          <p:bldP spid="32" grpId="0" animBg="1"/>
          <p:bldP spid="33" grpId="0" animBg="1"/>
          <p:bldP spid="38" grpId="0"/>
          <p:bldP spid="38" grpId="1"/>
          <p:bldP spid="39" grpId="0"/>
          <p:bldP spid="39" grpId="1"/>
          <p:bldP spid="41" grpId="0"/>
          <p:bldP spid="41" grpId="1"/>
          <p:bldP spid="43" grpId="0" animBg="1"/>
          <p:bldP spid="43" grpId="1" animBg="1"/>
          <p:bldP spid="44" grpId="0" animBg="1"/>
          <p:bldP spid="46" grpId="0"/>
          <p:bldP spid="46" grpId="1"/>
          <p:bldP spid="47" grpId="0"/>
          <p:bldP spid="47" grpId="1"/>
        </p:bldLst>
      </p:timing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F7AB9-71EC-EEAC-CECD-024E6032A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99F67FC8-B178-23F7-70FC-4B626AF3BA2F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EEA5F9E-0645-15D5-84F7-7E642F3A0F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1893132" y="346528"/>
            <a:ext cx="8459177" cy="6432915"/>
          </a:xfrm>
          <a:custGeom>
            <a:avLst/>
            <a:gdLst>
              <a:gd name="connsiteX0" fmla="*/ 0 w 8459177"/>
              <a:gd name="connsiteY0" fmla="*/ 2407223 h 6432915"/>
              <a:gd name="connsiteX1" fmla="*/ 137872 w 8459177"/>
              <a:gd name="connsiteY1" fmla="*/ 2269352 h 6432915"/>
              <a:gd name="connsiteX2" fmla="*/ 176821 w 8459177"/>
              <a:gd name="connsiteY2" fmla="*/ 2354686 h 6432915"/>
              <a:gd name="connsiteX3" fmla="*/ 1397522 w 8459177"/>
              <a:gd name="connsiteY3" fmla="*/ 3121475 h 6432915"/>
              <a:gd name="connsiteX4" fmla="*/ 2785778 w 8459177"/>
              <a:gd name="connsiteY4" fmla="*/ 1656293 h 6432915"/>
              <a:gd name="connsiteX5" fmla="*/ 2784780 w 8459177"/>
              <a:gd name="connsiteY5" fmla="*/ 1656293 h 6432915"/>
              <a:gd name="connsiteX6" fmla="*/ 4354113 w 8459177"/>
              <a:gd name="connsiteY6" fmla="*/ 0 h 6432915"/>
              <a:gd name="connsiteX7" fmla="*/ 5923446 w 8459177"/>
              <a:gd name="connsiteY7" fmla="*/ 1656293 h 6432915"/>
              <a:gd name="connsiteX8" fmla="*/ 4354113 w 8459177"/>
              <a:gd name="connsiteY8" fmla="*/ 3312586 h 6432915"/>
              <a:gd name="connsiteX9" fmla="*/ 4354113 w 8459177"/>
              <a:gd name="connsiteY9" fmla="*/ 3311613 h 6432915"/>
              <a:gd name="connsiteX10" fmla="*/ 4215414 w 8459177"/>
              <a:gd name="connsiteY10" fmla="*/ 3319005 h 6432915"/>
              <a:gd name="connsiteX11" fmla="*/ 2969099 w 8459177"/>
              <a:gd name="connsiteY11" fmla="*/ 4776623 h 6432915"/>
              <a:gd name="connsiteX12" fmla="*/ 4357356 w 8459177"/>
              <a:gd name="connsiteY12" fmla="*/ 6241804 h 6432915"/>
              <a:gd name="connsiteX13" fmla="*/ 5745612 w 8459177"/>
              <a:gd name="connsiteY13" fmla="*/ 4776623 h 6432915"/>
              <a:gd name="connsiteX14" fmla="*/ 5744613 w 8459177"/>
              <a:gd name="connsiteY14" fmla="*/ 4776623 h 6432915"/>
              <a:gd name="connsiteX15" fmla="*/ 7313946 w 8459177"/>
              <a:gd name="connsiteY15" fmla="*/ 3120330 h 6432915"/>
              <a:gd name="connsiteX16" fmla="*/ 8423632 w 8459177"/>
              <a:gd name="connsiteY16" fmla="*/ 3605446 h 6432915"/>
              <a:gd name="connsiteX17" fmla="*/ 8459177 w 8459177"/>
              <a:gd name="connsiteY17" fmla="*/ 3646723 h 6432915"/>
              <a:gd name="connsiteX18" fmla="*/ 8327854 w 8459177"/>
              <a:gd name="connsiteY18" fmla="*/ 3778046 h 6432915"/>
              <a:gd name="connsiteX19" fmla="*/ 8295592 w 8459177"/>
              <a:gd name="connsiteY19" fmla="*/ 3740582 h 6432915"/>
              <a:gd name="connsiteX20" fmla="*/ 7313947 w 8459177"/>
              <a:gd name="connsiteY20" fmla="*/ 3311440 h 6432915"/>
              <a:gd name="connsiteX21" fmla="*/ 5925691 w 8459177"/>
              <a:gd name="connsiteY21" fmla="*/ 4776623 h 6432915"/>
              <a:gd name="connsiteX22" fmla="*/ 5926689 w 8459177"/>
              <a:gd name="connsiteY22" fmla="*/ 4776623 h 6432915"/>
              <a:gd name="connsiteX23" fmla="*/ 4357356 w 8459177"/>
              <a:gd name="connsiteY23" fmla="*/ 6432915 h 6432915"/>
              <a:gd name="connsiteX24" fmla="*/ 2788023 w 8459177"/>
              <a:gd name="connsiteY24" fmla="*/ 4776623 h 6432915"/>
              <a:gd name="connsiteX25" fmla="*/ 4357356 w 8459177"/>
              <a:gd name="connsiteY25" fmla="*/ 3120330 h 6432915"/>
              <a:gd name="connsiteX26" fmla="*/ 4357356 w 8459177"/>
              <a:gd name="connsiteY26" fmla="*/ 3121303 h 6432915"/>
              <a:gd name="connsiteX27" fmla="*/ 4496054 w 8459177"/>
              <a:gd name="connsiteY27" fmla="*/ 3113910 h 6432915"/>
              <a:gd name="connsiteX28" fmla="*/ 5742370 w 8459177"/>
              <a:gd name="connsiteY28" fmla="*/ 1656293 h 6432915"/>
              <a:gd name="connsiteX29" fmla="*/ 4354113 w 8459177"/>
              <a:gd name="connsiteY29" fmla="*/ 191110 h 6432915"/>
              <a:gd name="connsiteX30" fmla="*/ 2965857 w 8459177"/>
              <a:gd name="connsiteY30" fmla="*/ 1656293 h 6432915"/>
              <a:gd name="connsiteX31" fmla="*/ 2966855 w 8459177"/>
              <a:gd name="connsiteY31" fmla="*/ 1656293 h 6432915"/>
              <a:gd name="connsiteX32" fmla="*/ 1397522 w 8459177"/>
              <a:gd name="connsiteY32" fmla="*/ 3312585 h 6432915"/>
              <a:gd name="connsiteX33" fmla="*/ 17599 w 8459177"/>
              <a:gd name="connsiteY33" fmla="*/ 2445780 h 643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459177" h="6432915">
                <a:moveTo>
                  <a:pt x="0" y="2407223"/>
                </a:moveTo>
                <a:lnTo>
                  <a:pt x="137872" y="2269352"/>
                </a:lnTo>
                <a:lnTo>
                  <a:pt x="176821" y="2354686"/>
                </a:lnTo>
                <a:cubicBezTo>
                  <a:pt x="411907" y="2811420"/>
                  <a:pt x="870407" y="3121475"/>
                  <a:pt x="1397522" y="3121475"/>
                </a:cubicBezTo>
                <a:cubicBezTo>
                  <a:pt x="2164235" y="3121474"/>
                  <a:pt x="2785778" y="2465491"/>
                  <a:pt x="2785778" y="1656293"/>
                </a:cubicBezTo>
                <a:lnTo>
                  <a:pt x="2784780" y="1656293"/>
                </a:lnTo>
                <a:cubicBezTo>
                  <a:pt x="2784780" y="741547"/>
                  <a:pt x="3487395" y="0"/>
                  <a:pt x="4354113" y="0"/>
                </a:cubicBezTo>
                <a:cubicBezTo>
                  <a:pt x="5220832" y="0"/>
                  <a:pt x="5923446" y="741547"/>
                  <a:pt x="5923446" y="1656293"/>
                </a:cubicBezTo>
                <a:cubicBezTo>
                  <a:pt x="5923446" y="2571038"/>
                  <a:pt x="5220832" y="3312585"/>
                  <a:pt x="4354113" y="3312586"/>
                </a:cubicBezTo>
                <a:lnTo>
                  <a:pt x="4354113" y="3311613"/>
                </a:lnTo>
                <a:lnTo>
                  <a:pt x="4215414" y="3319005"/>
                </a:lnTo>
                <a:cubicBezTo>
                  <a:pt x="3515379" y="3394038"/>
                  <a:pt x="2969100" y="4017999"/>
                  <a:pt x="2969099" y="4776623"/>
                </a:cubicBezTo>
                <a:cubicBezTo>
                  <a:pt x="2969100" y="5585821"/>
                  <a:pt x="3590642" y="6241805"/>
                  <a:pt x="4357356" y="6241804"/>
                </a:cubicBezTo>
                <a:cubicBezTo>
                  <a:pt x="5124069" y="6241804"/>
                  <a:pt x="5745613" y="5585821"/>
                  <a:pt x="5745612" y="4776623"/>
                </a:cubicBezTo>
                <a:lnTo>
                  <a:pt x="5744613" y="4776623"/>
                </a:lnTo>
                <a:cubicBezTo>
                  <a:pt x="5744614" y="3861879"/>
                  <a:pt x="6447230" y="3120330"/>
                  <a:pt x="7313946" y="3120330"/>
                </a:cubicBezTo>
                <a:cubicBezTo>
                  <a:pt x="7747306" y="3120330"/>
                  <a:pt x="8139639" y="3305716"/>
                  <a:pt x="8423632" y="3605446"/>
                </a:cubicBezTo>
                <a:lnTo>
                  <a:pt x="8459177" y="3646723"/>
                </a:lnTo>
                <a:lnTo>
                  <a:pt x="8327854" y="3778046"/>
                </a:lnTo>
                <a:lnTo>
                  <a:pt x="8295592" y="3740582"/>
                </a:lnTo>
                <a:cubicBezTo>
                  <a:pt x="8044367" y="3475436"/>
                  <a:pt x="7697304" y="3311440"/>
                  <a:pt x="7313947" y="3311440"/>
                </a:cubicBezTo>
                <a:cubicBezTo>
                  <a:pt x="6547233" y="3311441"/>
                  <a:pt x="5925691" y="3967424"/>
                  <a:pt x="5925691" y="4776623"/>
                </a:cubicBezTo>
                <a:lnTo>
                  <a:pt x="5926689" y="4776623"/>
                </a:lnTo>
                <a:cubicBezTo>
                  <a:pt x="5926689" y="5691368"/>
                  <a:pt x="5224075" y="6432915"/>
                  <a:pt x="4357356" y="6432915"/>
                </a:cubicBezTo>
                <a:cubicBezTo>
                  <a:pt x="3490637" y="6432915"/>
                  <a:pt x="2788023" y="5691368"/>
                  <a:pt x="2788023" y="4776623"/>
                </a:cubicBezTo>
                <a:cubicBezTo>
                  <a:pt x="2788023" y="3861877"/>
                  <a:pt x="3490637" y="3120330"/>
                  <a:pt x="4357356" y="3120330"/>
                </a:cubicBezTo>
                <a:lnTo>
                  <a:pt x="4357356" y="3121303"/>
                </a:lnTo>
                <a:lnTo>
                  <a:pt x="4496054" y="3113910"/>
                </a:lnTo>
                <a:cubicBezTo>
                  <a:pt x="5196091" y="3038879"/>
                  <a:pt x="5742369" y="2414917"/>
                  <a:pt x="5742370" y="1656293"/>
                </a:cubicBezTo>
                <a:cubicBezTo>
                  <a:pt x="5742369" y="847094"/>
                  <a:pt x="5120826" y="191111"/>
                  <a:pt x="4354113" y="191110"/>
                </a:cubicBezTo>
                <a:cubicBezTo>
                  <a:pt x="3587400" y="191111"/>
                  <a:pt x="2965858" y="847094"/>
                  <a:pt x="2965857" y="1656293"/>
                </a:cubicBezTo>
                <a:lnTo>
                  <a:pt x="2966855" y="1656293"/>
                </a:lnTo>
                <a:cubicBezTo>
                  <a:pt x="2966855" y="2571038"/>
                  <a:pt x="2264242" y="3312585"/>
                  <a:pt x="1397522" y="3312585"/>
                </a:cubicBezTo>
                <a:cubicBezTo>
                  <a:pt x="801653" y="3312585"/>
                  <a:pt x="283349" y="2962088"/>
                  <a:pt x="17599" y="244578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Graphic 11" descr="Single gear with solid fill">
            <a:extLst>
              <a:ext uri="{FF2B5EF4-FFF2-40B4-BE49-F238E27FC236}">
                <a16:creationId xmlns:a16="http://schemas.microsoft.com/office/drawing/2014/main" id="{47C26692-5716-6159-F14C-23D58D74A6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386648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E612DD75-73A7-C72D-F041-7863F904BC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1622108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E726A80E-EB9B-6321-01BA-217336DA01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20511" y="2036382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EA80893A-C401-0A09-614E-C82ABC5592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25081" y="4280757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FCE226-C86F-4CF1-1D71-E952CA4295AC}"/>
              </a:ext>
            </a:extLst>
          </p:cNvPr>
          <p:cNvSpPr txBox="1">
            <a:spLocks/>
          </p:cNvSpPr>
          <p:nvPr/>
        </p:nvSpPr>
        <p:spPr>
          <a:xfrm>
            <a:off x="572510" y="4128754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E4B877-932B-3309-51C5-9ACFDBF8FE11}"/>
              </a:ext>
            </a:extLst>
          </p:cNvPr>
          <p:cNvSpPr txBox="1">
            <a:spLocks/>
          </p:cNvSpPr>
          <p:nvPr/>
        </p:nvSpPr>
        <p:spPr>
          <a:xfrm>
            <a:off x="9126247" y="2112006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BUSINESS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1AA213BE-E5D8-44EF-E97D-D5330F68B7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2060E853-CAA2-6AFE-9BF3-B24F0D5E27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5980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B7A9EA-DC3A-B6F2-3BB3-38A6CE21208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83706" y="2145989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76E2F-49A7-1E44-7EC3-CA3D404F232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88275" y="4390364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41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AB620D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AB620D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" grpId="0"/>
          <p:bldP spid="3" grpId="0"/>
        </p:bldLst>
      </p:timing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C9DA6-D240-99AB-2E86-F6C9C82B5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DE1BC374-329E-1EB0-07CD-EDF68E788780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0BA3ACF-1F25-4C10-4E21-3F910633ED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900316" y="-1059459"/>
            <a:ext cx="6095257" cy="8759993"/>
          </a:xfrm>
          <a:custGeom>
            <a:avLst/>
            <a:gdLst>
              <a:gd name="connsiteX0" fmla="*/ 2582802 w 6095257"/>
              <a:gd name="connsiteY0" fmla="*/ 131323 h 8759993"/>
              <a:gd name="connsiteX1" fmla="*/ 2714125 w 6095257"/>
              <a:gd name="connsiteY1" fmla="*/ 0 h 8759993"/>
              <a:gd name="connsiteX2" fmla="*/ 2779868 w 6095257"/>
              <a:gd name="connsiteY2" fmla="*/ 76343 h 8759993"/>
              <a:gd name="connsiteX3" fmla="*/ 3138227 w 6095257"/>
              <a:gd name="connsiteY3" fmla="*/ 1129900 h 8759993"/>
              <a:gd name="connsiteX4" fmla="*/ 1885171 w 6095257"/>
              <a:gd name="connsiteY4" fmla="*/ 2752543 h 8759993"/>
              <a:gd name="connsiteX5" fmla="*/ 1569333 w 6095257"/>
              <a:gd name="connsiteY5" fmla="*/ 2786147 h 8759993"/>
              <a:gd name="connsiteX6" fmla="*/ 1569333 w 6095257"/>
              <a:gd name="connsiteY6" fmla="*/ 2789116 h 8759993"/>
              <a:gd name="connsiteX7" fmla="*/ 181077 w 6095257"/>
              <a:gd name="connsiteY7" fmla="*/ 4254297 h 8759993"/>
              <a:gd name="connsiteX8" fmla="*/ 1569332 w 6095257"/>
              <a:gd name="connsiteY8" fmla="*/ 5719480 h 8759993"/>
              <a:gd name="connsiteX9" fmla="*/ 2957589 w 6095257"/>
              <a:gd name="connsiteY9" fmla="*/ 4254297 h 8759993"/>
              <a:gd name="connsiteX10" fmla="*/ 2956591 w 6095257"/>
              <a:gd name="connsiteY10" fmla="*/ 4254297 h 8759993"/>
              <a:gd name="connsiteX11" fmla="*/ 4525924 w 6095257"/>
              <a:gd name="connsiteY11" fmla="*/ 2598005 h 8759993"/>
              <a:gd name="connsiteX12" fmla="*/ 6095257 w 6095257"/>
              <a:gd name="connsiteY12" fmla="*/ 4254297 h 8759993"/>
              <a:gd name="connsiteX13" fmla="*/ 4525924 w 6095257"/>
              <a:gd name="connsiteY13" fmla="*/ 5910590 h 8759993"/>
              <a:gd name="connsiteX14" fmla="*/ 4525924 w 6095257"/>
              <a:gd name="connsiteY14" fmla="*/ 5909617 h 8759993"/>
              <a:gd name="connsiteX15" fmla="*/ 4387225 w 6095257"/>
              <a:gd name="connsiteY15" fmla="*/ 5917010 h 8759993"/>
              <a:gd name="connsiteX16" fmla="*/ 3140910 w 6095257"/>
              <a:gd name="connsiteY16" fmla="*/ 7374627 h 8759993"/>
              <a:gd name="connsiteX17" fmla="*/ 3752978 w 6095257"/>
              <a:gd name="connsiteY17" fmla="*/ 8589579 h 8759993"/>
              <a:gd name="connsiteX18" fmla="*/ 3806475 w 6095257"/>
              <a:gd name="connsiteY18" fmla="*/ 8623880 h 8759993"/>
              <a:gd name="connsiteX19" fmla="*/ 3670362 w 6095257"/>
              <a:gd name="connsiteY19" fmla="*/ 8759993 h 8759993"/>
              <a:gd name="connsiteX20" fmla="*/ 3651737 w 6095257"/>
              <a:gd name="connsiteY20" fmla="*/ 8748051 h 8759993"/>
              <a:gd name="connsiteX21" fmla="*/ 2959833 w 6095257"/>
              <a:gd name="connsiteY21" fmla="*/ 7374627 h 8759993"/>
              <a:gd name="connsiteX22" fmla="*/ 4529166 w 6095257"/>
              <a:gd name="connsiteY22" fmla="*/ 5718333 h 8759993"/>
              <a:gd name="connsiteX23" fmla="*/ 4529166 w 6095257"/>
              <a:gd name="connsiteY23" fmla="*/ 5719307 h 8759993"/>
              <a:gd name="connsiteX24" fmla="*/ 4667865 w 6095257"/>
              <a:gd name="connsiteY24" fmla="*/ 5711915 h 8759993"/>
              <a:gd name="connsiteX25" fmla="*/ 5914180 w 6095257"/>
              <a:gd name="connsiteY25" fmla="*/ 4254297 h 8759993"/>
              <a:gd name="connsiteX26" fmla="*/ 4525924 w 6095257"/>
              <a:gd name="connsiteY26" fmla="*/ 2789116 h 8759993"/>
              <a:gd name="connsiteX27" fmla="*/ 3137669 w 6095257"/>
              <a:gd name="connsiteY27" fmla="*/ 4254297 h 8759993"/>
              <a:gd name="connsiteX28" fmla="*/ 3138666 w 6095257"/>
              <a:gd name="connsiteY28" fmla="*/ 4254297 h 8759993"/>
              <a:gd name="connsiteX29" fmla="*/ 1569333 w 6095257"/>
              <a:gd name="connsiteY29" fmla="*/ 5910590 h 8759993"/>
              <a:gd name="connsiteX30" fmla="*/ 0 w 6095257"/>
              <a:gd name="connsiteY30" fmla="*/ 4254297 h 8759993"/>
              <a:gd name="connsiteX31" fmla="*/ 1253057 w 6095257"/>
              <a:gd name="connsiteY31" fmla="*/ 2631654 h 8759993"/>
              <a:gd name="connsiteX32" fmla="*/ 1568895 w 6095257"/>
              <a:gd name="connsiteY32" fmla="*/ 2598050 h 8759993"/>
              <a:gd name="connsiteX33" fmla="*/ 1568895 w 6095257"/>
              <a:gd name="connsiteY33" fmla="*/ 2595082 h 8759993"/>
              <a:gd name="connsiteX34" fmla="*/ 2957150 w 6095257"/>
              <a:gd name="connsiteY34" fmla="*/ 1129900 h 8759993"/>
              <a:gd name="connsiteX35" fmla="*/ 2640141 w 6095257"/>
              <a:gd name="connsiteY35" fmla="*/ 197908 h 875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95257" h="8759993">
                <a:moveTo>
                  <a:pt x="2582802" y="131323"/>
                </a:moveTo>
                <a:lnTo>
                  <a:pt x="2714125" y="0"/>
                </a:lnTo>
                <a:lnTo>
                  <a:pt x="2779868" y="76343"/>
                </a:lnTo>
                <a:cubicBezTo>
                  <a:pt x="3003743" y="362648"/>
                  <a:pt x="3138227" y="729698"/>
                  <a:pt x="3138227" y="1129900"/>
                </a:cubicBezTo>
                <a:cubicBezTo>
                  <a:pt x="3138227" y="1930301"/>
                  <a:pt x="2600289" y="2598099"/>
                  <a:pt x="1885171" y="2752543"/>
                </a:cubicBezTo>
                <a:lnTo>
                  <a:pt x="1569333" y="2786147"/>
                </a:lnTo>
                <a:lnTo>
                  <a:pt x="1569333" y="2789116"/>
                </a:lnTo>
                <a:cubicBezTo>
                  <a:pt x="802620" y="2789116"/>
                  <a:pt x="181077" y="3445099"/>
                  <a:pt x="181077" y="4254297"/>
                </a:cubicBezTo>
                <a:cubicBezTo>
                  <a:pt x="181076" y="5063496"/>
                  <a:pt x="802620" y="5719479"/>
                  <a:pt x="1569332" y="5719480"/>
                </a:cubicBezTo>
                <a:cubicBezTo>
                  <a:pt x="2336046" y="5719478"/>
                  <a:pt x="2957588" y="5063496"/>
                  <a:pt x="2957589" y="4254297"/>
                </a:cubicBezTo>
                <a:lnTo>
                  <a:pt x="2956591" y="4254297"/>
                </a:lnTo>
                <a:cubicBezTo>
                  <a:pt x="2956591" y="3339552"/>
                  <a:pt x="3659205" y="2598005"/>
                  <a:pt x="4525924" y="2598005"/>
                </a:cubicBezTo>
                <a:cubicBezTo>
                  <a:pt x="5392642" y="2598005"/>
                  <a:pt x="6095257" y="3339552"/>
                  <a:pt x="6095257" y="4254297"/>
                </a:cubicBezTo>
                <a:cubicBezTo>
                  <a:pt x="6095257" y="5169043"/>
                  <a:pt x="5392643" y="5910590"/>
                  <a:pt x="4525924" y="5910590"/>
                </a:cubicBezTo>
                <a:lnTo>
                  <a:pt x="4525924" y="5909617"/>
                </a:lnTo>
                <a:lnTo>
                  <a:pt x="4387225" y="5917010"/>
                </a:lnTo>
                <a:cubicBezTo>
                  <a:pt x="3687189" y="5992041"/>
                  <a:pt x="3140911" y="6616004"/>
                  <a:pt x="3140910" y="7374627"/>
                </a:cubicBezTo>
                <a:cubicBezTo>
                  <a:pt x="3140910" y="7880376"/>
                  <a:pt x="3383700" y="8326276"/>
                  <a:pt x="3752978" y="8589579"/>
                </a:cubicBezTo>
                <a:lnTo>
                  <a:pt x="3806475" y="8623880"/>
                </a:lnTo>
                <a:lnTo>
                  <a:pt x="3670362" y="8759993"/>
                </a:lnTo>
                <a:lnTo>
                  <a:pt x="3651737" y="8748051"/>
                </a:lnTo>
                <a:cubicBezTo>
                  <a:pt x="3234291" y="8450403"/>
                  <a:pt x="2959832" y="7946343"/>
                  <a:pt x="2959833" y="7374627"/>
                </a:cubicBezTo>
                <a:cubicBezTo>
                  <a:pt x="2959833" y="6459882"/>
                  <a:pt x="3662447" y="5718334"/>
                  <a:pt x="4529166" y="5718333"/>
                </a:cubicBezTo>
                <a:lnTo>
                  <a:pt x="4529166" y="5719307"/>
                </a:lnTo>
                <a:lnTo>
                  <a:pt x="4667865" y="5711915"/>
                </a:lnTo>
                <a:cubicBezTo>
                  <a:pt x="5367902" y="5636884"/>
                  <a:pt x="5914181" y="5012922"/>
                  <a:pt x="5914180" y="4254297"/>
                </a:cubicBezTo>
                <a:cubicBezTo>
                  <a:pt x="5914180" y="3445099"/>
                  <a:pt x="5292637" y="2789116"/>
                  <a:pt x="4525924" y="2789116"/>
                </a:cubicBezTo>
                <a:cubicBezTo>
                  <a:pt x="3759210" y="2789116"/>
                  <a:pt x="3137669" y="3445099"/>
                  <a:pt x="3137669" y="4254297"/>
                </a:cubicBezTo>
                <a:lnTo>
                  <a:pt x="3138666" y="4254297"/>
                </a:lnTo>
                <a:cubicBezTo>
                  <a:pt x="3138666" y="5169043"/>
                  <a:pt x="2436051" y="5910590"/>
                  <a:pt x="1569333" y="5910590"/>
                </a:cubicBezTo>
                <a:cubicBezTo>
                  <a:pt x="702614" y="5910590"/>
                  <a:pt x="0" y="5169043"/>
                  <a:pt x="0" y="4254297"/>
                </a:cubicBezTo>
                <a:cubicBezTo>
                  <a:pt x="0" y="3453895"/>
                  <a:pt x="537940" y="2786098"/>
                  <a:pt x="1253057" y="2631654"/>
                </a:cubicBezTo>
                <a:lnTo>
                  <a:pt x="1568895" y="2598050"/>
                </a:lnTo>
                <a:lnTo>
                  <a:pt x="1568895" y="2595082"/>
                </a:lnTo>
                <a:cubicBezTo>
                  <a:pt x="2335607" y="2595081"/>
                  <a:pt x="2957151" y="1939098"/>
                  <a:pt x="2957150" y="1129900"/>
                </a:cubicBezTo>
                <a:cubicBezTo>
                  <a:pt x="2957150" y="775876"/>
                  <a:pt x="2838183" y="451177"/>
                  <a:pt x="2640141" y="19790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C31377ED-B9AC-B635-E0B4-F743B1F7BE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92007" y="3386487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Graphic 11" descr="Single gear with solid fill">
            <a:extLst>
              <a:ext uri="{FF2B5EF4-FFF2-40B4-BE49-F238E27FC236}">
                <a16:creationId xmlns:a16="http://schemas.microsoft.com/office/drawing/2014/main" id="{10B17E5F-2F0B-A350-FC4A-86E960F821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82137" y="1235869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37BD0A06-CA2A-C2CD-3D76-6F54477D7D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96411" y="1650143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0C709F99-9695-CAA6-5562-C188CAA0D3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06281" y="3800761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8456FE-7EFE-C598-955E-5B62575D8CA2}"/>
              </a:ext>
            </a:extLst>
          </p:cNvPr>
          <p:cNvSpPr txBox="1">
            <a:spLocks/>
          </p:cNvSpPr>
          <p:nvPr/>
        </p:nvSpPr>
        <p:spPr>
          <a:xfrm>
            <a:off x="444877" y="1650143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A1D8F3-737F-63A7-C026-F3146E74B563}"/>
              </a:ext>
            </a:extLst>
          </p:cNvPr>
          <p:cNvSpPr txBox="1">
            <a:spLocks/>
          </p:cNvSpPr>
          <p:nvPr/>
        </p:nvSpPr>
        <p:spPr>
          <a:xfrm>
            <a:off x="9126247" y="3648758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BUSINESS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0426A7E7-29C2-DF94-D06B-AD2B6C374E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596926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Graphic 11" descr="Single gear with solid fill">
            <a:extLst>
              <a:ext uri="{FF2B5EF4-FFF2-40B4-BE49-F238E27FC236}">
                <a16:creationId xmlns:a16="http://schemas.microsoft.com/office/drawing/2014/main" id="{C688C9E9-03C8-663D-3223-0C01406B0D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88133C-6A62-254A-1994-2E61546EC54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69475" y="3910368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ADDE7-4C47-4EC0-089D-47F055B8A14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59605" y="1759750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068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5" grpId="0" animBg="1"/>
          <p:bldP spid="16" grpId="0" animBg="1"/>
          <p:bldP spid="17" grpId="0" animBg="1"/>
          <p:bldP spid="18" grpId="0" animBg="1"/>
          <p:bldP spid="21" grpId="0"/>
          <p:bldP spid="21" grpId="1"/>
          <p:bldP spid="22" grpId="0"/>
          <p:bldP spid="22" grpId="1"/>
          <p:bldP spid="23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5" grpId="0" animBg="1"/>
          <p:bldP spid="16" grpId="0" animBg="1"/>
          <p:bldP spid="17" grpId="0" animBg="1"/>
          <p:bldP spid="18" grpId="0" animBg="1"/>
          <p:bldP spid="21" grpId="0"/>
          <p:bldP spid="21" grpId="1"/>
          <p:bldP spid="22" grpId="0"/>
          <p:bldP spid="22" grpId="1"/>
          <p:bldP spid="23" grpId="0" animBg="1"/>
          <p:bldP spid="24" grpId="0" animBg="1"/>
        </p:bldLst>
      </p:timing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4727C-0125-FB9D-34E9-21C0145C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DF72E4A6-0E84-002F-B30A-CEA6BC025906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EBEB878-9E21-683B-B6AB-E14065C7FA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037539" y="-197065"/>
            <a:ext cx="7079618" cy="7240945"/>
          </a:xfrm>
          <a:custGeom>
            <a:avLst/>
            <a:gdLst>
              <a:gd name="connsiteX0" fmla="*/ 0 w 7079618"/>
              <a:gd name="connsiteY0" fmla="*/ 2318855 h 7240945"/>
              <a:gd name="connsiteX1" fmla="*/ 107698 w 7079618"/>
              <a:gd name="connsiteY1" fmla="*/ 2211157 h 7240945"/>
              <a:gd name="connsiteX2" fmla="*/ 154113 w 7079618"/>
              <a:gd name="connsiteY2" fmla="*/ 2254685 h 7240945"/>
              <a:gd name="connsiteX3" fmla="*/ 884878 w 7079618"/>
              <a:gd name="connsiteY3" fmla="*/ 2525367 h 7240945"/>
              <a:gd name="connsiteX4" fmla="*/ 2033711 w 7079618"/>
              <a:gd name="connsiteY4" fmla="*/ 1339990 h 7240945"/>
              <a:gd name="connsiteX5" fmla="*/ 2032885 w 7079618"/>
              <a:gd name="connsiteY5" fmla="*/ 1339990 h 7240945"/>
              <a:gd name="connsiteX6" fmla="*/ 3331566 w 7079618"/>
              <a:gd name="connsiteY6" fmla="*/ 1 h 7240945"/>
              <a:gd name="connsiteX7" fmla="*/ 4630247 w 7079618"/>
              <a:gd name="connsiteY7" fmla="*/ 1339991 h 7240945"/>
              <a:gd name="connsiteX8" fmla="*/ 3331566 w 7079618"/>
              <a:gd name="connsiteY8" fmla="*/ 2679980 h 7240945"/>
              <a:gd name="connsiteX9" fmla="*/ 3331566 w 7079618"/>
              <a:gd name="connsiteY9" fmla="*/ 2679194 h 7240945"/>
              <a:gd name="connsiteX10" fmla="*/ 3216788 w 7079618"/>
              <a:gd name="connsiteY10" fmla="*/ 2685174 h 7240945"/>
              <a:gd name="connsiteX11" fmla="*/ 2185416 w 7079618"/>
              <a:gd name="connsiteY11" fmla="*/ 3864430 h 7240945"/>
              <a:gd name="connsiteX12" fmla="*/ 3334250 w 7079618"/>
              <a:gd name="connsiteY12" fmla="*/ 5049806 h 7240945"/>
              <a:gd name="connsiteX13" fmla="*/ 4483083 w 7079618"/>
              <a:gd name="connsiteY13" fmla="*/ 3864431 h 7240945"/>
              <a:gd name="connsiteX14" fmla="*/ 4482258 w 7079618"/>
              <a:gd name="connsiteY14" fmla="*/ 3864431 h 7240945"/>
              <a:gd name="connsiteX15" fmla="*/ 5780937 w 7079618"/>
              <a:gd name="connsiteY15" fmla="*/ 2524440 h 7240945"/>
              <a:gd name="connsiteX16" fmla="*/ 7079618 w 7079618"/>
              <a:gd name="connsiteY16" fmla="*/ 3864430 h 7240945"/>
              <a:gd name="connsiteX17" fmla="*/ 6042667 w 7079618"/>
              <a:gd name="connsiteY17" fmla="*/ 5177197 h 7240945"/>
              <a:gd name="connsiteX18" fmla="*/ 5781300 w 7079618"/>
              <a:gd name="connsiteY18" fmla="*/ 5204384 h 7240945"/>
              <a:gd name="connsiteX19" fmla="*/ 5781300 w 7079618"/>
              <a:gd name="connsiteY19" fmla="*/ 5206786 h 7240945"/>
              <a:gd name="connsiteX20" fmla="*/ 4632467 w 7079618"/>
              <a:gd name="connsiteY20" fmla="*/ 6392161 h 7240945"/>
              <a:gd name="connsiteX21" fmla="*/ 4828670 w 7079618"/>
              <a:gd name="connsiteY21" fmla="*/ 7054917 h 7240945"/>
              <a:gd name="connsiteX22" fmla="*/ 4884953 w 7079618"/>
              <a:gd name="connsiteY22" fmla="*/ 7132577 h 7240945"/>
              <a:gd name="connsiteX23" fmla="*/ 4776584 w 7079618"/>
              <a:gd name="connsiteY23" fmla="*/ 7240945 h 7240945"/>
              <a:gd name="connsiteX24" fmla="*/ 4704414 w 7079618"/>
              <a:gd name="connsiteY24" fmla="*/ 7141363 h 7240945"/>
              <a:gd name="connsiteX25" fmla="*/ 4482619 w 7079618"/>
              <a:gd name="connsiteY25" fmla="*/ 6392162 h 7240945"/>
              <a:gd name="connsiteX26" fmla="*/ 5519570 w 7079618"/>
              <a:gd name="connsiteY26" fmla="*/ 5079394 h 7240945"/>
              <a:gd name="connsiteX27" fmla="*/ 5780937 w 7079618"/>
              <a:gd name="connsiteY27" fmla="*/ 5052208 h 7240945"/>
              <a:gd name="connsiteX28" fmla="*/ 5780937 w 7079618"/>
              <a:gd name="connsiteY28" fmla="*/ 5049806 h 7240945"/>
              <a:gd name="connsiteX29" fmla="*/ 6929770 w 7079618"/>
              <a:gd name="connsiteY29" fmla="*/ 3864430 h 7240945"/>
              <a:gd name="connsiteX30" fmla="*/ 5780937 w 7079618"/>
              <a:gd name="connsiteY30" fmla="*/ 2679054 h 7240945"/>
              <a:gd name="connsiteX31" fmla="*/ 4632105 w 7079618"/>
              <a:gd name="connsiteY31" fmla="*/ 3864430 h 7240945"/>
              <a:gd name="connsiteX32" fmla="*/ 4632930 w 7079618"/>
              <a:gd name="connsiteY32" fmla="*/ 3864430 h 7240945"/>
              <a:gd name="connsiteX33" fmla="*/ 3334249 w 7079618"/>
              <a:gd name="connsiteY33" fmla="*/ 5204421 h 7240945"/>
              <a:gd name="connsiteX34" fmla="*/ 2035568 w 7079618"/>
              <a:gd name="connsiteY34" fmla="*/ 3864430 h 7240945"/>
              <a:gd name="connsiteX35" fmla="*/ 3334249 w 7079618"/>
              <a:gd name="connsiteY35" fmla="*/ 2524440 h 7240945"/>
              <a:gd name="connsiteX36" fmla="*/ 3334250 w 7079618"/>
              <a:gd name="connsiteY36" fmla="*/ 2525227 h 7240945"/>
              <a:gd name="connsiteX37" fmla="*/ 3449027 w 7079618"/>
              <a:gd name="connsiteY37" fmla="*/ 2519247 h 7240945"/>
              <a:gd name="connsiteX38" fmla="*/ 4480399 w 7079618"/>
              <a:gd name="connsiteY38" fmla="*/ 1339991 h 7240945"/>
              <a:gd name="connsiteX39" fmla="*/ 3331566 w 7079618"/>
              <a:gd name="connsiteY39" fmla="*/ 154614 h 7240945"/>
              <a:gd name="connsiteX40" fmla="*/ 2182733 w 7079618"/>
              <a:gd name="connsiteY40" fmla="*/ 1339991 h 7240945"/>
              <a:gd name="connsiteX41" fmla="*/ 2183559 w 7079618"/>
              <a:gd name="connsiteY41" fmla="*/ 1339991 h 7240945"/>
              <a:gd name="connsiteX42" fmla="*/ 884878 w 7079618"/>
              <a:gd name="connsiteY42" fmla="*/ 2679981 h 7240945"/>
              <a:gd name="connsiteX43" fmla="*/ 58797 w 7079618"/>
              <a:gd name="connsiteY43" fmla="*/ 2373992 h 7240945"/>
              <a:gd name="connsiteX44" fmla="*/ 0 w 7079618"/>
              <a:gd name="connsiteY44" fmla="*/ 2318855 h 724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079618" h="7240945">
                <a:moveTo>
                  <a:pt x="0" y="2318855"/>
                </a:moveTo>
                <a:lnTo>
                  <a:pt x="107698" y="2211157"/>
                </a:lnTo>
                <a:lnTo>
                  <a:pt x="154113" y="2254685"/>
                </a:lnTo>
                <a:cubicBezTo>
                  <a:pt x="352699" y="2423785"/>
                  <a:pt x="607292" y="2525367"/>
                  <a:pt x="884878" y="2525367"/>
                </a:cubicBezTo>
                <a:cubicBezTo>
                  <a:pt x="1519361" y="2525367"/>
                  <a:pt x="2033712" y="1994656"/>
                  <a:pt x="2033711" y="1339990"/>
                </a:cubicBezTo>
                <a:lnTo>
                  <a:pt x="2032885" y="1339990"/>
                </a:lnTo>
                <a:cubicBezTo>
                  <a:pt x="2032885" y="599934"/>
                  <a:pt x="2614324" y="0"/>
                  <a:pt x="3331566" y="1"/>
                </a:cubicBezTo>
                <a:cubicBezTo>
                  <a:pt x="4048808" y="0"/>
                  <a:pt x="4630247" y="599934"/>
                  <a:pt x="4630247" y="1339991"/>
                </a:cubicBezTo>
                <a:cubicBezTo>
                  <a:pt x="4630247" y="2080047"/>
                  <a:pt x="4048808" y="2679981"/>
                  <a:pt x="3331566" y="2679980"/>
                </a:cubicBezTo>
                <a:lnTo>
                  <a:pt x="3331566" y="2679194"/>
                </a:lnTo>
                <a:lnTo>
                  <a:pt x="3216788" y="2685174"/>
                </a:lnTo>
                <a:cubicBezTo>
                  <a:pt x="2637482" y="2745878"/>
                  <a:pt x="2185416" y="3250681"/>
                  <a:pt x="2185416" y="3864430"/>
                </a:cubicBezTo>
                <a:cubicBezTo>
                  <a:pt x="2185417" y="4519096"/>
                  <a:pt x="2699766" y="5049806"/>
                  <a:pt x="3334250" y="5049806"/>
                </a:cubicBezTo>
                <a:cubicBezTo>
                  <a:pt x="3968732" y="5049806"/>
                  <a:pt x="4483083" y="4519096"/>
                  <a:pt x="4483083" y="3864431"/>
                </a:cubicBezTo>
                <a:lnTo>
                  <a:pt x="4482258" y="3864431"/>
                </a:lnTo>
                <a:cubicBezTo>
                  <a:pt x="4482257" y="3124375"/>
                  <a:pt x="5063697" y="2524440"/>
                  <a:pt x="5780937" y="2524440"/>
                </a:cubicBezTo>
                <a:cubicBezTo>
                  <a:pt x="6498179" y="2524440"/>
                  <a:pt x="7079618" y="3124374"/>
                  <a:pt x="7079618" y="3864430"/>
                </a:cubicBezTo>
                <a:cubicBezTo>
                  <a:pt x="7079619" y="4511979"/>
                  <a:pt x="6634454" y="5052248"/>
                  <a:pt x="6042667" y="5177197"/>
                </a:cubicBezTo>
                <a:lnTo>
                  <a:pt x="5781300" y="5204384"/>
                </a:lnTo>
                <a:lnTo>
                  <a:pt x="5781300" y="5206786"/>
                </a:lnTo>
                <a:cubicBezTo>
                  <a:pt x="5146816" y="5206785"/>
                  <a:pt x="4632467" y="5737496"/>
                  <a:pt x="4632467" y="6392161"/>
                </a:cubicBezTo>
                <a:cubicBezTo>
                  <a:pt x="4632467" y="6637661"/>
                  <a:pt x="4704798" y="6865730"/>
                  <a:pt x="4828670" y="7054917"/>
                </a:cubicBezTo>
                <a:lnTo>
                  <a:pt x="4884953" y="7132577"/>
                </a:lnTo>
                <a:lnTo>
                  <a:pt x="4776584" y="7240945"/>
                </a:lnTo>
                <a:lnTo>
                  <a:pt x="4704414" y="7141363"/>
                </a:lnTo>
                <a:cubicBezTo>
                  <a:pt x="4564384" y="6927500"/>
                  <a:pt x="4482619" y="6669683"/>
                  <a:pt x="4482619" y="6392162"/>
                </a:cubicBezTo>
                <a:cubicBezTo>
                  <a:pt x="4482619" y="5744613"/>
                  <a:pt x="4927783" y="5204345"/>
                  <a:pt x="5519570" y="5079394"/>
                </a:cubicBezTo>
                <a:lnTo>
                  <a:pt x="5780937" y="5052208"/>
                </a:lnTo>
                <a:lnTo>
                  <a:pt x="5780937" y="5049806"/>
                </a:lnTo>
                <a:cubicBezTo>
                  <a:pt x="6415421" y="5049807"/>
                  <a:pt x="6929771" y="4519096"/>
                  <a:pt x="6929770" y="3864430"/>
                </a:cubicBezTo>
                <a:cubicBezTo>
                  <a:pt x="6929770" y="3209764"/>
                  <a:pt x="6415421" y="2679055"/>
                  <a:pt x="5780937" y="2679054"/>
                </a:cubicBezTo>
                <a:cubicBezTo>
                  <a:pt x="5146454" y="2679053"/>
                  <a:pt x="4632104" y="3209765"/>
                  <a:pt x="4632105" y="3864430"/>
                </a:cubicBezTo>
                <a:lnTo>
                  <a:pt x="4632930" y="3864430"/>
                </a:lnTo>
                <a:cubicBezTo>
                  <a:pt x="4632932" y="4604487"/>
                  <a:pt x="4051491" y="5204421"/>
                  <a:pt x="3334249" y="5204421"/>
                </a:cubicBezTo>
                <a:cubicBezTo>
                  <a:pt x="2617008" y="5204420"/>
                  <a:pt x="2035570" y="4604486"/>
                  <a:pt x="2035568" y="3864430"/>
                </a:cubicBezTo>
                <a:cubicBezTo>
                  <a:pt x="2035568" y="3124374"/>
                  <a:pt x="2617008" y="2524440"/>
                  <a:pt x="3334249" y="2524440"/>
                </a:cubicBezTo>
                <a:lnTo>
                  <a:pt x="3334250" y="2525227"/>
                </a:lnTo>
                <a:lnTo>
                  <a:pt x="3449027" y="2519247"/>
                </a:lnTo>
                <a:cubicBezTo>
                  <a:pt x="4028334" y="2458544"/>
                  <a:pt x="4480399" y="1953740"/>
                  <a:pt x="4480399" y="1339991"/>
                </a:cubicBezTo>
                <a:cubicBezTo>
                  <a:pt x="4480399" y="685325"/>
                  <a:pt x="3966050" y="154614"/>
                  <a:pt x="3331566" y="154614"/>
                </a:cubicBezTo>
                <a:cubicBezTo>
                  <a:pt x="2697084" y="154614"/>
                  <a:pt x="2182733" y="685325"/>
                  <a:pt x="2182733" y="1339991"/>
                </a:cubicBezTo>
                <a:lnTo>
                  <a:pt x="2183559" y="1339991"/>
                </a:lnTo>
                <a:cubicBezTo>
                  <a:pt x="2183559" y="2080046"/>
                  <a:pt x="1602120" y="2679980"/>
                  <a:pt x="884878" y="2679981"/>
                </a:cubicBezTo>
                <a:cubicBezTo>
                  <a:pt x="571085" y="2679980"/>
                  <a:pt x="283285" y="2565150"/>
                  <a:pt x="58797" y="2373992"/>
                </a:cubicBezTo>
                <a:lnTo>
                  <a:pt x="0" y="23188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Graphic 11" descr="Single gear with solid fill">
            <a:extLst>
              <a:ext uri="{FF2B5EF4-FFF2-40B4-BE49-F238E27FC236}">
                <a16:creationId xmlns:a16="http://schemas.microsoft.com/office/drawing/2014/main" id="{CFF78252-CD24-8123-4788-77277302CC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318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Graphic 11" descr="Single gear with solid fill">
            <a:extLst>
              <a:ext uri="{FF2B5EF4-FFF2-40B4-BE49-F238E27FC236}">
                <a16:creationId xmlns:a16="http://schemas.microsoft.com/office/drawing/2014/main" id="{276C5504-3576-38BA-4458-3EF7BE0442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2434" y="2499628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Graphic 11" descr="Single gear with solid fill">
            <a:extLst>
              <a:ext uri="{FF2B5EF4-FFF2-40B4-BE49-F238E27FC236}">
                <a16:creationId xmlns:a16="http://schemas.microsoft.com/office/drawing/2014/main" id="{AB08D08C-0A43-A8AC-CFFA-247182248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06776" y="784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ED5EAE12-7F48-7700-C8F1-C11CD98562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21050" y="1198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C23BCA59-DA73-CC6A-6507-8B055C657E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56708" y="2913902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482D8745-4311-7405-D87F-B47CC7EDF8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10274" y="4732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8535C6-8478-F304-04EF-58C982234348}"/>
              </a:ext>
            </a:extLst>
          </p:cNvPr>
          <p:cNvSpPr txBox="1">
            <a:spLocks/>
          </p:cNvSpPr>
          <p:nvPr/>
        </p:nvSpPr>
        <p:spPr>
          <a:xfrm>
            <a:off x="8574714" y="894588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E54068-345A-A576-4F7C-4BE1503F600D}"/>
              </a:ext>
            </a:extLst>
          </p:cNvPr>
          <p:cNvSpPr txBox="1">
            <a:spLocks/>
          </p:cNvSpPr>
          <p:nvPr/>
        </p:nvSpPr>
        <p:spPr>
          <a:xfrm>
            <a:off x="8590194" y="4659959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BUSINESS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13C8E87B-4F35-62F7-A1E4-F3BD422931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3293820C-5BE9-AFB9-2C44-80ECB3E495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5980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CFF9B9-91FE-A2AD-F978-9E66EEA83186}"/>
              </a:ext>
            </a:extLst>
          </p:cNvPr>
          <p:cNvSpPr txBox="1">
            <a:spLocks/>
          </p:cNvSpPr>
          <p:nvPr/>
        </p:nvSpPr>
        <p:spPr>
          <a:xfrm>
            <a:off x="369116" y="2869194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RESEARCH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3AD240-9B32-5D90-08DF-48FC796A1C0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84245" y="1308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12AC9-841D-FC23-8347-4138D5FBC1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7820" y="3023509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1E87F-07BF-2ACF-321A-10D63A4B441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73469" y="4841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2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2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4" dur="4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6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8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0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7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8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AB620D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3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3" grpId="0" animBg="1"/>
          <p:bldP spid="3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14" grpId="0" animBg="1"/>
          <p:bldP spid="15" grpId="0" animBg="1"/>
          <p:bldP spid="19" grpId="0"/>
          <p:bldP spid="19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4" grpId="0"/>
          <p:bldP spid="24" grpId="1"/>
          <p:bldP spid="2" grpId="0"/>
          <p:bldP spid="4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2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4" dur="4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6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8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0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7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8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AB620D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3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3" grpId="0" animBg="1"/>
          <p:bldP spid="3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14" grpId="0" animBg="1"/>
          <p:bldP spid="15" grpId="0" animBg="1"/>
          <p:bldP spid="19" grpId="0"/>
          <p:bldP spid="19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4" grpId="0"/>
          <p:bldP spid="24" grpId="1"/>
          <p:bldP spid="2" grpId="0"/>
          <p:bldP spid="4" grpId="0"/>
          <p:bldP spid="5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1679A-5DA6-7E89-9304-68EB14BFE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47A0D6F-8D7C-E080-5011-FA06E46532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0FD2C586-C8BE-C39A-9818-D175F5ACF24A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235362C9-4406-0F86-9A6B-6CF40EEB24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8C0231AE-6CB5-F3BA-6350-FDDB1080CB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DD4367B9-3DF7-149C-11ED-F25AF8C49A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938F77BC-CDD7-3FA9-FA7B-4CB7E882C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3C424C6D-6B8D-6844-68A0-C6B30491B5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57672B22-F141-EEB8-76B2-2663184006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9B48F5F6-550E-8BAA-6B64-702411EB37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68F9B38-D7EC-C4CD-E5AE-79E3E2383D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7A0047-1373-25D0-F4E7-C376051AC497}"/>
              </a:ext>
            </a:extLst>
          </p:cNvPr>
          <p:cNvSpPr txBox="1">
            <a:spLocks/>
          </p:cNvSpPr>
          <p:nvPr/>
        </p:nvSpPr>
        <p:spPr>
          <a:xfrm>
            <a:off x="2154424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AB14F4-7152-EA87-BB26-DA845EE2AF95}"/>
              </a:ext>
            </a:extLst>
          </p:cNvPr>
          <p:cNvSpPr txBox="1">
            <a:spLocks/>
          </p:cNvSpPr>
          <p:nvPr/>
        </p:nvSpPr>
        <p:spPr>
          <a:xfrm>
            <a:off x="218654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3CB228-41A7-788D-2861-F81D27323231}"/>
              </a:ext>
            </a:extLst>
          </p:cNvPr>
          <p:cNvSpPr txBox="1">
            <a:spLocks/>
          </p:cNvSpPr>
          <p:nvPr/>
        </p:nvSpPr>
        <p:spPr>
          <a:xfrm>
            <a:off x="9748618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3DFA0F-D3C1-66CC-6B91-6E97BA559193}"/>
              </a:ext>
            </a:extLst>
          </p:cNvPr>
          <p:cNvSpPr txBox="1">
            <a:spLocks/>
          </p:cNvSpPr>
          <p:nvPr/>
        </p:nvSpPr>
        <p:spPr>
          <a:xfrm>
            <a:off x="7905750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F9FC6-02C0-1497-27EA-3419C15958E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689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808E18-0069-3B71-8148-B924810D68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820F8-A9B2-7FCF-6387-0C39B333EAF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2DD49-000F-17B9-8D88-81AB023584B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8601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  <p:bldP spid="3" grpId="0"/>
          <p:bldP spid="4" grpId="0"/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  <p:bldP spid="3" grpId="0"/>
          <p:bldP spid="4" grpId="0"/>
          <p:bldP spid="5" grpId="0"/>
          <p:bldP spid="6" grpId="0"/>
        </p:bldLst>
      </p:timing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A4027-AD5A-E4E6-2496-6178D9A54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43ED3037-0B34-82F6-3EA5-8937A06AA0EE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C2C4D3-F373-376B-38B0-4E7A9D3AFB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440762" y="253704"/>
            <a:ext cx="7742422" cy="5601681"/>
          </a:xfrm>
          <a:custGeom>
            <a:avLst/>
            <a:gdLst>
              <a:gd name="connsiteX0" fmla="*/ 116542 w 7742422"/>
              <a:gd name="connsiteY0" fmla="*/ 2239206 h 5601681"/>
              <a:gd name="connsiteX1" fmla="*/ 127137 w 7742422"/>
              <a:gd name="connsiteY1" fmla="*/ 2253839 h 5601681"/>
              <a:gd name="connsiteX2" fmla="*/ 1080490 w 7742422"/>
              <a:gd name="connsiteY2" fmla="*/ 2718132 h 5601681"/>
              <a:gd name="connsiteX3" fmla="*/ 2315966 w 7742422"/>
              <a:gd name="connsiteY3" fmla="*/ 1442274 h 5601681"/>
              <a:gd name="connsiteX4" fmla="*/ 2315077 w 7742422"/>
              <a:gd name="connsiteY4" fmla="*/ 1442273 h 5601681"/>
              <a:gd name="connsiteX5" fmla="*/ 3711702 w 7742422"/>
              <a:gd name="connsiteY5" fmla="*/ 1 h 5601681"/>
              <a:gd name="connsiteX6" fmla="*/ 5108325 w 7742422"/>
              <a:gd name="connsiteY6" fmla="*/ 1442273 h 5601681"/>
              <a:gd name="connsiteX7" fmla="*/ 3711702 w 7742422"/>
              <a:gd name="connsiteY7" fmla="*/ 2884547 h 5601681"/>
              <a:gd name="connsiteX8" fmla="*/ 3711701 w 7742422"/>
              <a:gd name="connsiteY8" fmla="*/ 2883701 h 5601681"/>
              <a:gd name="connsiteX9" fmla="*/ 3588266 w 7742422"/>
              <a:gd name="connsiteY9" fmla="*/ 2890137 h 5601681"/>
              <a:gd name="connsiteX10" fmla="*/ 2479112 w 7742422"/>
              <a:gd name="connsiteY10" fmla="*/ 4159407 h 5601681"/>
              <a:gd name="connsiteX11" fmla="*/ 3714586 w 7742422"/>
              <a:gd name="connsiteY11" fmla="*/ 5435265 h 5601681"/>
              <a:gd name="connsiteX12" fmla="*/ 4950061 w 7742422"/>
              <a:gd name="connsiteY12" fmla="*/ 4159407 h 5601681"/>
              <a:gd name="connsiteX13" fmla="*/ 4949173 w 7742422"/>
              <a:gd name="connsiteY13" fmla="*/ 4159407 h 5601681"/>
              <a:gd name="connsiteX14" fmla="*/ 6345798 w 7742422"/>
              <a:gd name="connsiteY14" fmla="*/ 2717134 h 5601681"/>
              <a:gd name="connsiteX15" fmla="*/ 7742422 w 7742422"/>
              <a:gd name="connsiteY15" fmla="*/ 4159407 h 5601681"/>
              <a:gd name="connsiteX16" fmla="*/ 7730633 w 7742422"/>
              <a:gd name="connsiteY16" fmla="*/ 4320317 h 5601681"/>
              <a:gd name="connsiteX17" fmla="*/ 7528587 w 7742422"/>
              <a:gd name="connsiteY17" fmla="*/ 4522363 h 5601681"/>
              <a:gd name="connsiteX18" fmla="*/ 7549636 w 7742422"/>
              <a:gd name="connsiteY18" fmla="*/ 4447544 h 5601681"/>
              <a:gd name="connsiteX19" fmla="*/ 7581273 w 7742422"/>
              <a:gd name="connsiteY19" fmla="*/ 4159408 h 5601681"/>
              <a:gd name="connsiteX20" fmla="*/ 6345798 w 7742422"/>
              <a:gd name="connsiteY20" fmla="*/ 2883549 h 5601681"/>
              <a:gd name="connsiteX21" fmla="*/ 5110323 w 7742422"/>
              <a:gd name="connsiteY21" fmla="*/ 4159408 h 5601681"/>
              <a:gd name="connsiteX22" fmla="*/ 5111211 w 7742422"/>
              <a:gd name="connsiteY22" fmla="*/ 4159408 h 5601681"/>
              <a:gd name="connsiteX23" fmla="*/ 3714586 w 7742422"/>
              <a:gd name="connsiteY23" fmla="*/ 5601681 h 5601681"/>
              <a:gd name="connsiteX24" fmla="*/ 2317962 w 7742422"/>
              <a:gd name="connsiteY24" fmla="*/ 4159407 h 5601681"/>
              <a:gd name="connsiteX25" fmla="*/ 3714586 w 7742422"/>
              <a:gd name="connsiteY25" fmla="*/ 2717132 h 5601681"/>
              <a:gd name="connsiteX26" fmla="*/ 3714586 w 7742422"/>
              <a:gd name="connsiteY26" fmla="*/ 2717981 h 5601681"/>
              <a:gd name="connsiteX27" fmla="*/ 3838022 w 7742422"/>
              <a:gd name="connsiteY27" fmla="*/ 2711544 h 5601681"/>
              <a:gd name="connsiteX28" fmla="*/ 4947176 w 7742422"/>
              <a:gd name="connsiteY28" fmla="*/ 1442273 h 5601681"/>
              <a:gd name="connsiteX29" fmla="*/ 3711702 w 7742422"/>
              <a:gd name="connsiteY29" fmla="*/ 166417 h 5601681"/>
              <a:gd name="connsiteX30" fmla="*/ 2476226 w 7742422"/>
              <a:gd name="connsiteY30" fmla="*/ 1442275 h 5601681"/>
              <a:gd name="connsiteX31" fmla="*/ 2477115 w 7742422"/>
              <a:gd name="connsiteY31" fmla="*/ 1442273 h 5601681"/>
              <a:gd name="connsiteX32" fmla="*/ 1080489 w 7742422"/>
              <a:gd name="connsiteY32" fmla="*/ 2884548 h 5601681"/>
              <a:gd name="connsiteX33" fmla="*/ 2787 w 7742422"/>
              <a:gd name="connsiteY33" fmla="*/ 2359694 h 5601681"/>
              <a:gd name="connsiteX34" fmla="*/ 0 w 7742422"/>
              <a:gd name="connsiteY34" fmla="*/ 2355846 h 56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742422" h="5601681">
                <a:moveTo>
                  <a:pt x="116542" y="2239206"/>
                </a:moveTo>
                <a:lnTo>
                  <a:pt x="127137" y="2253839"/>
                </a:lnTo>
                <a:cubicBezTo>
                  <a:pt x="353742" y="2537394"/>
                  <a:pt x="696677" y="2718132"/>
                  <a:pt x="1080490" y="2718132"/>
                </a:cubicBezTo>
                <a:cubicBezTo>
                  <a:pt x="1762825" y="2718129"/>
                  <a:pt x="2315964" y="2146912"/>
                  <a:pt x="2315966" y="1442274"/>
                </a:cubicBezTo>
                <a:lnTo>
                  <a:pt x="2315077" y="1442273"/>
                </a:lnTo>
                <a:cubicBezTo>
                  <a:pt x="2315076" y="645729"/>
                  <a:pt x="2940367" y="0"/>
                  <a:pt x="3711702" y="1"/>
                </a:cubicBezTo>
                <a:cubicBezTo>
                  <a:pt x="4483036" y="0"/>
                  <a:pt x="5108325" y="645727"/>
                  <a:pt x="5108325" y="1442273"/>
                </a:cubicBezTo>
                <a:cubicBezTo>
                  <a:pt x="5108325" y="2238820"/>
                  <a:pt x="4483035" y="2884547"/>
                  <a:pt x="3711702" y="2884547"/>
                </a:cubicBezTo>
                <a:lnTo>
                  <a:pt x="3711701" y="2883701"/>
                </a:lnTo>
                <a:lnTo>
                  <a:pt x="3588266" y="2890137"/>
                </a:lnTo>
                <a:cubicBezTo>
                  <a:pt x="2965272" y="2955474"/>
                  <a:pt x="2479112" y="3498811"/>
                  <a:pt x="2479112" y="4159407"/>
                </a:cubicBezTo>
                <a:cubicBezTo>
                  <a:pt x="2479112" y="4864045"/>
                  <a:pt x="3032250" y="5435265"/>
                  <a:pt x="3714586" y="5435265"/>
                </a:cubicBezTo>
                <a:cubicBezTo>
                  <a:pt x="4396922" y="5435265"/>
                  <a:pt x="4950061" y="4864043"/>
                  <a:pt x="4950061" y="4159407"/>
                </a:cubicBezTo>
                <a:lnTo>
                  <a:pt x="4949173" y="4159407"/>
                </a:lnTo>
                <a:cubicBezTo>
                  <a:pt x="4949173" y="3362863"/>
                  <a:pt x="5574463" y="2717134"/>
                  <a:pt x="6345798" y="2717134"/>
                </a:cubicBezTo>
                <a:cubicBezTo>
                  <a:pt x="7117132" y="2717134"/>
                  <a:pt x="7742423" y="3362862"/>
                  <a:pt x="7742422" y="4159407"/>
                </a:cubicBezTo>
                <a:lnTo>
                  <a:pt x="7730633" y="4320317"/>
                </a:lnTo>
                <a:lnTo>
                  <a:pt x="7528587" y="4522363"/>
                </a:lnTo>
                <a:lnTo>
                  <a:pt x="7549636" y="4447544"/>
                </a:lnTo>
                <a:cubicBezTo>
                  <a:pt x="7570334" y="4354949"/>
                  <a:pt x="7581273" y="4258498"/>
                  <a:pt x="7581273" y="4159408"/>
                </a:cubicBezTo>
                <a:cubicBezTo>
                  <a:pt x="7581273" y="3454770"/>
                  <a:pt x="7028133" y="2883551"/>
                  <a:pt x="6345798" y="2883549"/>
                </a:cubicBezTo>
                <a:cubicBezTo>
                  <a:pt x="5663464" y="2883551"/>
                  <a:pt x="5110323" y="3454770"/>
                  <a:pt x="5110323" y="4159408"/>
                </a:cubicBezTo>
                <a:lnTo>
                  <a:pt x="5111211" y="4159408"/>
                </a:lnTo>
                <a:cubicBezTo>
                  <a:pt x="5111210" y="4955953"/>
                  <a:pt x="4485921" y="5601680"/>
                  <a:pt x="3714586" y="5601681"/>
                </a:cubicBezTo>
                <a:cubicBezTo>
                  <a:pt x="2943252" y="5601681"/>
                  <a:pt x="2317961" y="4955952"/>
                  <a:pt x="2317962" y="4159407"/>
                </a:cubicBezTo>
                <a:cubicBezTo>
                  <a:pt x="2317962" y="3362862"/>
                  <a:pt x="2943251" y="2717132"/>
                  <a:pt x="3714586" y="2717132"/>
                </a:cubicBezTo>
                <a:lnTo>
                  <a:pt x="3714586" y="2717981"/>
                </a:lnTo>
                <a:lnTo>
                  <a:pt x="3838022" y="2711544"/>
                </a:lnTo>
                <a:cubicBezTo>
                  <a:pt x="4461018" y="2646208"/>
                  <a:pt x="4947176" y="2102871"/>
                  <a:pt x="4947176" y="1442273"/>
                </a:cubicBezTo>
                <a:cubicBezTo>
                  <a:pt x="4947176" y="737636"/>
                  <a:pt x="4394035" y="166416"/>
                  <a:pt x="3711702" y="166417"/>
                </a:cubicBezTo>
                <a:cubicBezTo>
                  <a:pt x="3029367" y="166417"/>
                  <a:pt x="2476227" y="737637"/>
                  <a:pt x="2476226" y="1442275"/>
                </a:cubicBezTo>
                <a:lnTo>
                  <a:pt x="2477115" y="1442273"/>
                </a:lnTo>
                <a:cubicBezTo>
                  <a:pt x="2477114" y="2238820"/>
                  <a:pt x="1851825" y="2884547"/>
                  <a:pt x="1080489" y="2884548"/>
                </a:cubicBezTo>
                <a:cubicBezTo>
                  <a:pt x="646614" y="2884547"/>
                  <a:pt x="258948" y="2680235"/>
                  <a:pt x="2787" y="2359694"/>
                </a:cubicBezTo>
                <a:lnTo>
                  <a:pt x="0" y="235584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Graphic 11" descr="Single gear with solid fill">
            <a:extLst>
              <a:ext uri="{FF2B5EF4-FFF2-40B4-BE49-F238E27FC236}">
                <a16:creationId xmlns:a16="http://schemas.microsoft.com/office/drawing/2014/main" id="{8F624C3F-2A5E-1581-29EB-E0DDFC6351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1973" y="106854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Graphic 11" descr="Single gear with solid fill">
            <a:extLst>
              <a:ext uri="{FF2B5EF4-FFF2-40B4-BE49-F238E27FC236}">
                <a16:creationId xmlns:a16="http://schemas.microsoft.com/office/drawing/2014/main" id="{C2B11FFC-7AD9-BAA2-54E9-EB8AA90842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297221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F2D9BC6D-BE38-5B06-FCA9-E0A5EACB1B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54626" y="3386487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CE53168E-6C5B-9F7D-E0CE-6264E858B7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6247" y="148281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BF172-A90A-FB2D-1E93-777D840405CC}"/>
              </a:ext>
            </a:extLst>
          </p:cNvPr>
          <p:cNvSpPr txBox="1">
            <a:spLocks/>
          </p:cNvSpPr>
          <p:nvPr/>
        </p:nvSpPr>
        <p:spPr>
          <a:xfrm>
            <a:off x="607445" y="3386487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54EA1-3B69-9A98-3790-1EAC6C51EC54}"/>
              </a:ext>
            </a:extLst>
          </p:cNvPr>
          <p:cNvSpPr txBox="1">
            <a:spLocks/>
          </p:cNvSpPr>
          <p:nvPr/>
        </p:nvSpPr>
        <p:spPr>
          <a:xfrm>
            <a:off x="9126247" y="1401144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BUSINESS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88117F74-B00A-C6DB-AB20-8EDAA4FD96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1973" y="4853187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Graphic 11" descr="Single gear with solid fill">
            <a:extLst>
              <a:ext uri="{FF2B5EF4-FFF2-40B4-BE49-F238E27FC236}">
                <a16:creationId xmlns:a16="http://schemas.microsoft.com/office/drawing/2014/main" id="{A4E805CC-8F94-565A-92E8-36ED6FC7F6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54400-3D34-ED2B-9C72-57D1494ABD5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89442" y="159242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57BDDF-17F6-4675-86DF-5F880138BF7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7821" y="3496094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38950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19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1" dur="4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7" grpId="0" animBg="1"/>
          <p:bldP spid="8" grpId="0" animBg="1"/>
          <p:bldP spid="14" grpId="0" animBg="1"/>
          <p:bldP spid="15" grpId="0" animBg="1"/>
          <p:bldP spid="18" grpId="0"/>
          <p:bldP spid="18" grpId="1"/>
          <p:bldP spid="19" grpId="0"/>
          <p:bldP spid="19" grpId="1"/>
          <p:bldP spid="20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19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1" dur="4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7" grpId="0" animBg="1"/>
          <p:bldP spid="8" grpId="0" animBg="1"/>
          <p:bldP spid="14" grpId="0" animBg="1"/>
          <p:bldP spid="15" grpId="0" animBg="1"/>
          <p:bldP spid="18" grpId="0"/>
          <p:bldP spid="18" grpId="1"/>
          <p:bldP spid="19" grpId="0"/>
          <p:bldP spid="19" grpId="1"/>
          <p:bldP spid="20" grpId="0" animBg="1"/>
          <p:bldP spid="21" grpId="0" animBg="1"/>
        </p:bldLst>
      </p:timing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2C4C1-BFFD-4A7F-A551-1FF2EC6B9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DB697FC-2447-FE21-4B96-F5C115A7C9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58F50364-83C3-CF2F-88D1-D07E3BA646F2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EB17AF0E-838B-4939-883B-B066DB53A0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C5EB8E33-F49F-C98F-073B-05E8DE6E74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1B71C29C-0CCC-855E-EB2A-0C1BF03693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F228F928-1AE8-AF8D-DD4A-F8B59C4689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7CA3439D-7457-0CFD-E00B-0A19A95641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C7118683-9EE8-C937-8C27-EEBA3C5541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6F486F81-CA0E-1D77-ADD7-CADF6ADADA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7CEEC79F-F2FE-F0F1-9A55-AA839229B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43955C-C521-2895-CB1B-186BFD4589E5}"/>
              </a:ext>
            </a:extLst>
          </p:cNvPr>
          <p:cNvSpPr txBox="1">
            <a:spLocks/>
          </p:cNvSpPr>
          <p:nvPr/>
        </p:nvSpPr>
        <p:spPr>
          <a:xfrm>
            <a:off x="2154424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PROJECT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9E1BD1-66A0-C054-B6A9-9CF6F22763A5}"/>
              </a:ext>
            </a:extLst>
          </p:cNvPr>
          <p:cNvSpPr txBox="1">
            <a:spLocks/>
          </p:cNvSpPr>
          <p:nvPr/>
        </p:nvSpPr>
        <p:spPr>
          <a:xfrm>
            <a:off x="218654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A6B776-E441-8C0A-DB40-B96420BEB12B}"/>
              </a:ext>
            </a:extLst>
          </p:cNvPr>
          <p:cNvSpPr txBox="1">
            <a:spLocks/>
          </p:cNvSpPr>
          <p:nvPr/>
        </p:nvSpPr>
        <p:spPr>
          <a:xfrm>
            <a:off x="9748618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BUSINESS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BBA4C-3DC7-0FB3-CC85-CBAC065DC570}"/>
              </a:ext>
            </a:extLst>
          </p:cNvPr>
          <p:cNvSpPr txBox="1">
            <a:spLocks/>
          </p:cNvSpPr>
          <p:nvPr/>
        </p:nvSpPr>
        <p:spPr>
          <a:xfrm>
            <a:off x="7905750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RESEARCH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4C4B4E-9B67-5EE7-680F-1460F6F792B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689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E7CDBE-9054-05D6-B660-15C8A752BF1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AE3AF-A885-C9A6-CAA9-B17D287560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0911F-192E-C6C8-CA4B-9485151489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8601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48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AB620D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  <p:bldP spid="3" grpId="0"/>
          <p:bldP spid="4" grpId="0"/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AB620D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  <p:bldP spid="3" grpId="0"/>
          <p:bldP spid="4" grpId="0"/>
          <p:bldP spid="5" grpId="0"/>
          <p:bldP spid="6" grpId="0"/>
        </p:bldLst>
      </p:timing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ACB37-6486-BF12-1DF0-93AD96291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7F18A93-A6F1-7DBB-E1C6-0EE5CBCABB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 flipH="1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D23AAA81-6BEE-5395-3E9D-F27DB1644E05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7E067641-034D-B82B-3386-9DFD905A09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812482FE-7CBA-9F0D-379E-D647E643BA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AECA3759-5D7A-F6D3-44B8-DEBA81668F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47A5AB40-0687-EE59-AC39-206C5026F0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ECD26D00-9129-477A-1C19-FDB8CC7E04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A7FC4214-1EED-2A19-E98D-ED9B5A00FF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8D58A3C1-1D0C-521B-49B1-D90D28086E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552A5398-0712-F579-3DF2-A72279E337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105A7B-9E2B-EA87-1A40-FC4E9354F688}"/>
              </a:ext>
            </a:extLst>
          </p:cNvPr>
          <p:cNvSpPr txBox="1">
            <a:spLocks/>
          </p:cNvSpPr>
          <p:nvPr/>
        </p:nvSpPr>
        <p:spPr>
          <a:xfrm>
            <a:off x="272911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PROJECT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AC9265-7A48-0E69-9F33-1770303DBBEB}"/>
              </a:ext>
            </a:extLst>
          </p:cNvPr>
          <p:cNvSpPr txBox="1">
            <a:spLocks/>
          </p:cNvSpPr>
          <p:nvPr/>
        </p:nvSpPr>
        <p:spPr>
          <a:xfrm>
            <a:off x="2441001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75B257-BE3C-691F-D2C5-041FA9D31850}"/>
              </a:ext>
            </a:extLst>
          </p:cNvPr>
          <p:cNvSpPr txBox="1">
            <a:spLocks/>
          </p:cNvSpPr>
          <p:nvPr/>
        </p:nvSpPr>
        <p:spPr>
          <a:xfrm>
            <a:off x="7520141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BUSINESS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93EE5-05C5-55D5-6B48-9610782FAF14}"/>
              </a:ext>
            </a:extLst>
          </p:cNvPr>
          <p:cNvSpPr txBox="1">
            <a:spLocks/>
          </p:cNvSpPr>
          <p:nvPr/>
        </p:nvSpPr>
        <p:spPr>
          <a:xfrm>
            <a:off x="9748618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RESEARCH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Lorem ipsum dolor sit amet, consectetuer adipiscing elit.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218B56-3E16-04E9-8CA6-2BCCDCAD467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8601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F28BB-F805-B811-15DE-8D5A3539D2F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EFA8C-8687-7AC6-9BDC-B555A7BDF29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87B42D-1E38-E4F0-66F1-F4387979097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689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13338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6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7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4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5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7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9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5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5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8" grpId="0" animBg="1"/>
          <p:bldP spid="19" grpId="0" animBg="1"/>
          <p:bldP spid="20" grpId="0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7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9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5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5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0E4DA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8" grpId="0" animBg="1"/>
          <p:bldP spid="19" grpId="0" animBg="1"/>
          <p:bldP spid="20" grpId="0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7148-32EA-B624-7A21-B902B170F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9DB0E78-27BC-C20A-7EE6-42F43C9F43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 flipH="1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50850982-4B5B-F940-DE7E-18A6BC32511C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4FDE0156-5400-C8C6-11A2-A4AEF0E7C2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D72537B4-9D31-6218-C3B8-13B48B08E3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A2DBC6DA-29DC-FFE1-9271-C362A3D593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A622A6E1-E57C-1C43-E888-859A19A555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94F5E080-B86B-D77C-2CAF-3CC83F528A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C346B09E-3D06-D878-E91A-7CECEC3EDA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77BCD6C0-6938-F87A-4A49-238C8005C1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414A1DA6-57DB-53BB-6810-1CEF539B17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57F38E-B09B-C38E-9D89-F82944874D80}"/>
              </a:ext>
            </a:extLst>
          </p:cNvPr>
          <p:cNvSpPr txBox="1">
            <a:spLocks/>
          </p:cNvSpPr>
          <p:nvPr/>
        </p:nvSpPr>
        <p:spPr>
          <a:xfrm>
            <a:off x="272911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7B980E-F184-3C89-1975-7617D4B7BA88}"/>
              </a:ext>
            </a:extLst>
          </p:cNvPr>
          <p:cNvSpPr txBox="1">
            <a:spLocks/>
          </p:cNvSpPr>
          <p:nvPr/>
        </p:nvSpPr>
        <p:spPr>
          <a:xfrm>
            <a:off x="2441001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762AE3-5D18-D492-6F1C-E66522745E50}"/>
              </a:ext>
            </a:extLst>
          </p:cNvPr>
          <p:cNvSpPr txBox="1">
            <a:spLocks/>
          </p:cNvSpPr>
          <p:nvPr/>
        </p:nvSpPr>
        <p:spPr>
          <a:xfrm>
            <a:off x="7520141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AAE20F-03CC-8687-9708-6E1F6BF8C613}"/>
              </a:ext>
            </a:extLst>
          </p:cNvPr>
          <p:cNvSpPr txBox="1">
            <a:spLocks/>
          </p:cNvSpPr>
          <p:nvPr/>
        </p:nvSpPr>
        <p:spPr>
          <a:xfrm>
            <a:off x="9748618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C124F-E91B-7EF8-CE81-9A0B662B102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8601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5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92F76-3D4B-B895-F5FD-9F010DF5C9F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6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924CDF-0192-A469-1853-BEE1488E2B3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7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C99E3-A912-E878-5E11-0320CC2FA90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689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8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2057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6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7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4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5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7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9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4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5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5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8ED873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8" grpId="0" animBg="1"/>
          <p:bldP spid="19" grpId="0" animBg="1"/>
          <p:bldP spid="20" grpId="0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7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9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4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5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5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8ED873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8" grpId="0" animBg="1"/>
          <p:bldP spid="19" grpId="0" animBg="1"/>
          <p:bldP spid="20" grpId="0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F7F89-D8B2-75C4-D89A-6E4B97351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6DAFCD3B-6740-F8C6-CAE5-C973D78B6AA5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D1E15AE-E98B-D174-0384-8319A633BD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666528" y="1120551"/>
            <a:ext cx="6858944" cy="4616898"/>
          </a:xfrm>
          <a:custGeom>
            <a:avLst/>
            <a:gdLst>
              <a:gd name="connsiteX0" fmla="*/ 53502 w 6858944"/>
              <a:gd name="connsiteY0" fmla="*/ 835081 h 4616898"/>
              <a:gd name="connsiteX1" fmla="*/ 399277 w 6858944"/>
              <a:gd name="connsiteY1" fmla="*/ 489306 h 4616898"/>
              <a:gd name="connsiteX2" fmla="*/ 404455 w 6858944"/>
              <a:gd name="connsiteY2" fmla="*/ 494484 h 4616898"/>
              <a:gd name="connsiteX3" fmla="*/ 316750 w 6858944"/>
              <a:gd name="connsiteY3" fmla="*/ 600783 h 4616898"/>
              <a:gd name="connsiteX4" fmla="*/ 137160 w 6858944"/>
              <a:gd name="connsiteY4" fmla="*/ 1188720 h 4616898"/>
              <a:gd name="connsiteX5" fmla="*/ 1188720 w 6858944"/>
              <a:gd name="connsiteY5" fmla="*/ 2240280 h 4616898"/>
              <a:gd name="connsiteX6" fmla="*/ 2240280 w 6858944"/>
              <a:gd name="connsiteY6" fmla="*/ 1188720 h 4616898"/>
              <a:gd name="connsiteX7" fmla="*/ 2239524 w 6858944"/>
              <a:gd name="connsiteY7" fmla="*/ 1188720 h 4616898"/>
              <a:gd name="connsiteX8" fmla="*/ 3428244 w 6858944"/>
              <a:gd name="connsiteY8" fmla="*/ 0 h 4616898"/>
              <a:gd name="connsiteX9" fmla="*/ 4616964 w 6858944"/>
              <a:gd name="connsiteY9" fmla="*/ 1188720 h 4616898"/>
              <a:gd name="connsiteX10" fmla="*/ 3428244 w 6858944"/>
              <a:gd name="connsiteY10" fmla="*/ 2377440 h 4616898"/>
              <a:gd name="connsiteX11" fmla="*/ 3428244 w 6858944"/>
              <a:gd name="connsiteY11" fmla="*/ 2376742 h 4616898"/>
              <a:gd name="connsiteX12" fmla="*/ 3323184 w 6858944"/>
              <a:gd name="connsiteY12" fmla="*/ 2382047 h 4616898"/>
              <a:gd name="connsiteX13" fmla="*/ 2379140 w 6858944"/>
              <a:gd name="connsiteY13" fmla="*/ 3428178 h 4616898"/>
              <a:gd name="connsiteX14" fmla="*/ 3430700 w 6858944"/>
              <a:gd name="connsiteY14" fmla="*/ 4479738 h 4616898"/>
              <a:gd name="connsiteX15" fmla="*/ 4482260 w 6858944"/>
              <a:gd name="connsiteY15" fmla="*/ 3428178 h 4616898"/>
              <a:gd name="connsiteX16" fmla="*/ 4481504 w 6858944"/>
              <a:gd name="connsiteY16" fmla="*/ 3428178 h 4616898"/>
              <a:gd name="connsiteX17" fmla="*/ 5670224 w 6858944"/>
              <a:gd name="connsiteY17" fmla="*/ 2239458 h 4616898"/>
              <a:gd name="connsiteX18" fmla="*/ 6858944 w 6858944"/>
              <a:gd name="connsiteY18" fmla="*/ 3428178 h 4616898"/>
              <a:gd name="connsiteX19" fmla="*/ 6805502 w 6858944"/>
              <a:gd name="connsiteY19" fmla="*/ 3781667 h 4616898"/>
              <a:gd name="connsiteX20" fmla="*/ 6805443 w 6858944"/>
              <a:gd name="connsiteY20" fmla="*/ 3781817 h 4616898"/>
              <a:gd name="connsiteX21" fmla="*/ 6418615 w 6858944"/>
              <a:gd name="connsiteY21" fmla="*/ 4168645 h 4616898"/>
              <a:gd name="connsiteX22" fmla="*/ 6417372 w 6858944"/>
              <a:gd name="connsiteY22" fmla="*/ 4167402 h 4616898"/>
              <a:gd name="connsiteX23" fmla="*/ 6542194 w 6858944"/>
              <a:gd name="connsiteY23" fmla="*/ 4016115 h 4616898"/>
              <a:gd name="connsiteX24" fmla="*/ 6721784 w 6858944"/>
              <a:gd name="connsiteY24" fmla="*/ 3428178 h 4616898"/>
              <a:gd name="connsiteX25" fmla="*/ 5670224 w 6858944"/>
              <a:gd name="connsiteY25" fmla="*/ 2376618 h 4616898"/>
              <a:gd name="connsiteX26" fmla="*/ 4618664 w 6858944"/>
              <a:gd name="connsiteY26" fmla="*/ 3428178 h 4616898"/>
              <a:gd name="connsiteX27" fmla="*/ 4619420 w 6858944"/>
              <a:gd name="connsiteY27" fmla="*/ 3428178 h 4616898"/>
              <a:gd name="connsiteX28" fmla="*/ 3430700 w 6858944"/>
              <a:gd name="connsiteY28" fmla="*/ 4616898 h 4616898"/>
              <a:gd name="connsiteX29" fmla="*/ 2241980 w 6858944"/>
              <a:gd name="connsiteY29" fmla="*/ 3428178 h 4616898"/>
              <a:gd name="connsiteX30" fmla="*/ 3430700 w 6858944"/>
              <a:gd name="connsiteY30" fmla="*/ 2239458 h 4616898"/>
              <a:gd name="connsiteX31" fmla="*/ 3430700 w 6858944"/>
              <a:gd name="connsiteY31" fmla="*/ 2240156 h 4616898"/>
              <a:gd name="connsiteX32" fmla="*/ 3535760 w 6858944"/>
              <a:gd name="connsiteY32" fmla="*/ 2234851 h 4616898"/>
              <a:gd name="connsiteX33" fmla="*/ 4479804 w 6858944"/>
              <a:gd name="connsiteY33" fmla="*/ 1188720 h 4616898"/>
              <a:gd name="connsiteX34" fmla="*/ 3428244 w 6858944"/>
              <a:gd name="connsiteY34" fmla="*/ 137160 h 4616898"/>
              <a:gd name="connsiteX35" fmla="*/ 2376684 w 6858944"/>
              <a:gd name="connsiteY35" fmla="*/ 1188720 h 4616898"/>
              <a:gd name="connsiteX36" fmla="*/ 2377440 w 6858944"/>
              <a:gd name="connsiteY36" fmla="*/ 1188720 h 4616898"/>
              <a:gd name="connsiteX37" fmla="*/ 1188720 w 6858944"/>
              <a:gd name="connsiteY37" fmla="*/ 2377440 h 4616898"/>
              <a:gd name="connsiteX38" fmla="*/ 0 w 6858944"/>
              <a:gd name="connsiteY38" fmla="*/ 1188720 h 4616898"/>
              <a:gd name="connsiteX39" fmla="*/ 53443 w 6858944"/>
              <a:gd name="connsiteY39" fmla="*/ 835231 h 461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858944" h="4616898">
                <a:moveTo>
                  <a:pt x="53502" y="835081"/>
                </a:moveTo>
                <a:lnTo>
                  <a:pt x="399277" y="489306"/>
                </a:lnTo>
                <a:lnTo>
                  <a:pt x="404455" y="494484"/>
                </a:lnTo>
                <a:lnTo>
                  <a:pt x="316750" y="600783"/>
                </a:lnTo>
                <a:cubicBezTo>
                  <a:pt x="203367" y="768613"/>
                  <a:pt x="137160" y="970935"/>
                  <a:pt x="137160" y="1188720"/>
                </a:cubicBezTo>
                <a:cubicBezTo>
                  <a:pt x="137161" y="1769481"/>
                  <a:pt x="607960" y="2240280"/>
                  <a:pt x="1188720" y="2240280"/>
                </a:cubicBezTo>
                <a:cubicBezTo>
                  <a:pt x="1769481" y="2240280"/>
                  <a:pt x="2240280" y="1769481"/>
                  <a:pt x="2240280" y="1188720"/>
                </a:cubicBezTo>
                <a:lnTo>
                  <a:pt x="2239524" y="1188720"/>
                </a:lnTo>
                <a:cubicBezTo>
                  <a:pt x="2239524" y="532208"/>
                  <a:pt x="2771732" y="0"/>
                  <a:pt x="3428244" y="0"/>
                </a:cubicBezTo>
                <a:cubicBezTo>
                  <a:pt x="4084756" y="0"/>
                  <a:pt x="4616964" y="532208"/>
                  <a:pt x="4616964" y="1188720"/>
                </a:cubicBezTo>
                <a:cubicBezTo>
                  <a:pt x="4616964" y="1845232"/>
                  <a:pt x="4084756" y="2377440"/>
                  <a:pt x="3428244" y="2377440"/>
                </a:cubicBezTo>
                <a:lnTo>
                  <a:pt x="3428244" y="2376742"/>
                </a:lnTo>
                <a:lnTo>
                  <a:pt x="3323184" y="2382047"/>
                </a:lnTo>
                <a:cubicBezTo>
                  <a:pt x="2792930" y="2435898"/>
                  <a:pt x="2379140" y="2883715"/>
                  <a:pt x="2379140" y="3428178"/>
                </a:cubicBezTo>
                <a:cubicBezTo>
                  <a:pt x="2379140" y="4008939"/>
                  <a:pt x="2849939" y="4479738"/>
                  <a:pt x="3430700" y="4479738"/>
                </a:cubicBezTo>
                <a:cubicBezTo>
                  <a:pt x="4011461" y="4479738"/>
                  <a:pt x="4482260" y="4008939"/>
                  <a:pt x="4482260" y="3428178"/>
                </a:cubicBezTo>
                <a:lnTo>
                  <a:pt x="4481504" y="3428178"/>
                </a:lnTo>
                <a:cubicBezTo>
                  <a:pt x="4481504" y="2771666"/>
                  <a:pt x="5013712" y="2239458"/>
                  <a:pt x="5670224" y="2239458"/>
                </a:cubicBezTo>
                <a:cubicBezTo>
                  <a:pt x="6326736" y="2239458"/>
                  <a:pt x="6858944" y="2771666"/>
                  <a:pt x="6858944" y="3428178"/>
                </a:cubicBezTo>
                <a:cubicBezTo>
                  <a:pt x="6858944" y="3551274"/>
                  <a:pt x="6840233" y="3670000"/>
                  <a:pt x="6805502" y="3781667"/>
                </a:cubicBezTo>
                <a:lnTo>
                  <a:pt x="6805443" y="3781817"/>
                </a:lnTo>
                <a:lnTo>
                  <a:pt x="6418615" y="4168645"/>
                </a:lnTo>
                <a:lnTo>
                  <a:pt x="6417372" y="4167402"/>
                </a:lnTo>
                <a:lnTo>
                  <a:pt x="6542194" y="4016115"/>
                </a:lnTo>
                <a:cubicBezTo>
                  <a:pt x="6655578" y="3848285"/>
                  <a:pt x="6721784" y="3645963"/>
                  <a:pt x="6721784" y="3428178"/>
                </a:cubicBezTo>
                <a:cubicBezTo>
                  <a:pt x="6721784" y="2847417"/>
                  <a:pt x="6250985" y="2376618"/>
                  <a:pt x="5670224" y="2376618"/>
                </a:cubicBezTo>
                <a:cubicBezTo>
                  <a:pt x="5089463" y="2376618"/>
                  <a:pt x="4618664" y="2847417"/>
                  <a:pt x="4618664" y="3428178"/>
                </a:cubicBezTo>
                <a:lnTo>
                  <a:pt x="4619420" y="3428178"/>
                </a:lnTo>
                <a:cubicBezTo>
                  <a:pt x="4619420" y="4084690"/>
                  <a:pt x="4087212" y="4616898"/>
                  <a:pt x="3430700" y="4616898"/>
                </a:cubicBezTo>
                <a:cubicBezTo>
                  <a:pt x="2774188" y="4616898"/>
                  <a:pt x="2241980" y="4084690"/>
                  <a:pt x="2241980" y="3428178"/>
                </a:cubicBezTo>
                <a:cubicBezTo>
                  <a:pt x="2241981" y="2771667"/>
                  <a:pt x="2774188" y="2239459"/>
                  <a:pt x="3430700" y="2239458"/>
                </a:cubicBezTo>
                <a:lnTo>
                  <a:pt x="3430700" y="2240156"/>
                </a:lnTo>
                <a:lnTo>
                  <a:pt x="3535760" y="2234851"/>
                </a:lnTo>
                <a:cubicBezTo>
                  <a:pt x="4066016" y="2181001"/>
                  <a:pt x="4479804" y="1733184"/>
                  <a:pt x="4479804" y="1188720"/>
                </a:cubicBezTo>
                <a:cubicBezTo>
                  <a:pt x="4479804" y="607959"/>
                  <a:pt x="4009005" y="137160"/>
                  <a:pt x="3428244" y="137160"/>
                </a:cubicBezTo>
                <a:cubicBezTo>
                  <a:pt x="2847484" y="137160"/>
                  <a:pt x="2376684" y="607959"/>
                  <a:pt x="2376684" y="1188720"/>
                </a:cubicBezTo>
                <a:lnTo>
                  <a:pt x="2377440" y="1188720"/>
                </a:lnTo>
                <a:cubicBezTo>
                  <a:pt x="2377440" y="1845232"/>
                  <a:pt x="1845232" y="2377440"/>
                  <a:pt x="1188720" y="2377440"/>
                </a:cubicBezTo>
                <a:cubicBezTo>
                  <a:pt x="532209" y="2377440"/>
                  <a:pt x="0" y="1845232"/>
                  <a:pt x="0" y="1188720"/>
                </a:cubicBezTo>
                <a:cubicBezTo>
                  <a:pt x="0" y="1065624"/>
                  <a:pt x="18711" y="946898"/>
                  <a:pt x="53443" y="835231"/>
                </a:cubicBezTo>
                <a:close/>
              </a:path>
            </a:pathLst>
          </a:custGeom>
          <a:solidFill>
            <a:schemeClr val="tx1"/>
          </a:solidFill>
          <a:ln w="18256" cap="flat">
            <a:noFill/>
            <a:prstDash val="solid"/>
            <a:miter/>
          </a:ln>
          <a:effectLst>
            <a:outerShdw blurRad="228600" sx="102000" sy="102000" algn="ctr" rotWithShape="0">
              <a:srgbClr val="1AFAF3">
                <a:alpha val="40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1" descr="Single gear with solid fill">
            <a:extLst>
              <a:ext uri="{FF2B5EF4-FFF2-40B4-BE49-F238E27FC236}">
                <a16:creationId xmlns:a16="http://schemas.microsoft.com/office/drawing/2014/main" id="{895D23E9-EEC1-20FF-DFE0-DD93DC84A5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35602" y="331470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9C39754E-4AE4-7DD4-CFAC-60A45A1512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1225" y="174955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24EF5A4-BB1B-BDFF-889B-07621166FB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5499" y="2163826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5E0E887E-E059-959B-C6CF-173E5FEA73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49876" y="372897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Graphic 17" descr="Lightbulb and gear with solid fill">
            <a:extLst>
              <a:ext uri="{FF2B5EF4-FFF2-40B4-BE49-F238E27FC236}">
                <a16:creationId xmlns:a16="http://schemas.microsoft.com/office/drawing/2014/main" id="{D98810B3-BA8C-DE8C-C38E-53525AE1EB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4826" y="3963924"/>
            <a:ext cx="457200" cy="457200"/>
          </a:xfrm>
          <a:prstGeom prst="rect">
            <a:avLst/>
          </a:prstGeom>
        </p:spPr>
      </p:pic>
      <p:pic>
        <p:nvPicPr>
          <p:cNvPr id="19" name="Graphic 18" descr="Dollar with solid fill">
            <a:extLst>
              <a:ext uri="{FF2B5EF4-FFF2-40B4-BE49-F238E27FC236}">
                <a16:creationId xmlns:a16="http://schemas.microsoft.com/office/drawing/2014/main" id="{28ED35F4-9041-B55C-E3F8-912E7EABB3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449" y="2398776"/>
            <a:ext cx="457200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9D5109-F6F0-71D8-D523-8B91A88745D7}"/>
              </a:ext>
            </a:extLst>
          </p:cNvPr>
          <p:cNvSpPr txBox="1">
            <a:spLocks/>
          </p:cNvSpPr>
          <p:nvPr/>
        </p:nvSpPr>
        <p:spPr>
          <a:xfrm>
            <a:off x="937645" y="3728974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3716E"/>
                </a:solidFill>
              </a:rPr>
              <a:t>IDEA</a:t>
            </a:r>
            <a:endParaRPr lang="en-US" dirty="0">
              <a:solidFill>
                <a:srgbClr val="03716E"/>
              </a:solidFill>
            </a:endParaRPr>
          </a:p>
          <a:p>
            <a:pPr algn="r"/>
            <a:r>
              <a:rPr lang="en-US" sz="16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dirty="0">
              <a:solidFill>
                <a:srgbClr val="03716E"/>
              </a:solidFill>
            </a:endParaRPr>
          </a:p>
          <a:p>
            <a:pPr algn="r"/>
            <a:endParaRPr lang="en-US" dirty="0">
              <a:solidFill>
                <a:srgbClr val="03716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C2B719-058E-C854-71E5-0BAB8914926A}"/>
              </a:ext>
            </a:extLst>
          </p:cNvPr>
          <p:cNvSpPr txBox="1">
            <a:spLocks/>
          </p:cNvSpPr>
          <p:nvPr/>
        </p:nvSpPr>
        <p:spPr>
          <a:xfrm>
            <a:off x="8588175" y="2112006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3716E"/>
                </a:solidFill>
              </a:rPr>
              <a:t> BUSINESS</a:t>
            </a:r>
            <a:endParaRPr lang="en-US" dirty="0">
              <a:solidFill>
                <a:srgbClr val="03716E"/>
              </a:solidFill>
            </a:endParaRPr>
          </a:p>
          <a:p>
            <a:r>
              <a:rPr lang="en-US" sz="16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dirty="0">
              <a:solidFill>
                <a:srgbClr val="03716E"/>
              </a:solidFill>
            </a:endParaRPr>
          </a:p>
          <a:p>
            <a:endParaRPr lang="en-US" dirty="0">
              <a:solidFill>
                <a:srgbClr val="03716E"/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09231781-269A-298B-C32B-FA8288F555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55157" y="18440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109A925D-A046-7057-C81B-21915C299A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21041" y="4936019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6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6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BF425-D081-5861-285B-C54CC585C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130BDFC9-64CF-96EF-2A4D-D09C7D5DF749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A2DDEC0-9F83-8FCF-9234-2A1C9B3FDF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996240" y="-207181"/>
            <a:ext cx="7273576" cy="7272363"/>
          </a:xfrm>
          <a:custGeom>
            <a:avLst/>
            <a:gdLst>
              <a:gd name="connsiteX0" fmla="*/ 2312273 w 7273576"/>
              <a:gd name="connsiteY0" fmla="*/ 111357 h 7272363"/>
              <a:gd name="connsiteX1" fmla="*/ 2423630 w 7273576"/>
              <a:gd name="connsiteY1" fmla="*/ 0 h 7272363"/>
              <a:gd name="connsiteX2" fmla="*/ 2473704 w 7273576"/>
              <a:gd name="connsiteY2" fmla="*/ 66962 h 7272363"/>
              <a:gd name="connsiteX3" fmla="*/ 2704661 w 7273576"/>
              <a:gd name="connsiteY3" fmla="*/ 823064 h 7272363"/>
              <a:gd name="connsiteX4" fmla="*/ 1352329 w 7273576"/>
              <a:gd name="connsiteY4" fmla="*/ 2175396 h 7272363"/>
              <a:gd name="connsiteX5" fmla="*/ 1352330 w 7273576"/>
              <a:gd name="connsiteY5" fmla="*/ 2174046 h 7272363"/>
              <a:gd name="connsiteX6" fmla="*/ 1230018 w 7273576"/>
              <a:gd name="connsiteY6" fmla="*/ 2180223 h 7272363"/>
              <a:gd name="connsiteX7" fmla="*/ 156038 w 7273576"/>
              <a:gd name="connsiteY7" fmla="*/ 3370339 h 7272363"/>
              <a:gd name="connsiteX8" fmla="*/ 1352331 w 7273576"/>
              <a:gd name="connsiteY8" fmla="*/ 4566632 h 7272363"/>
              <a:gd name="connsiteX9" fmla="*/ 2548625 w 7273576"/>
              <a:gd name="connsiteY9" fmla="*/ 3370339 h 7272363"/>
              <a:gd name="connsiteX10" fmla="*/ 2547765 w 7273576"/>
              <a:gd name="connsiteY10" fmla="*/ 3370339 h 7272363"/>
              <a:gd name="connsiteX11" fmla="*/ 3900096 w 7273576"/>
              <a:gd name="connsiteY11" fmla="*/ 2018008 h 7272363"/>
              <a:gd name="connsiteX12" fmla="*/ 5252428 w 7273576"/>
              <a:gd name="connsiteY12" fmla="*/ 3370339 h 7272363"/>
              <a:gd name="connsiteX13" fmla="*/ 4038364 w 7273576"/>
              <a:gd name="connsiteY13" fmla="*/ 4715689 h 7272363"/>
              <a:gd name="connsiteX14" fmla="*/ 3902749 w 7273576"/>
              <a:gd name="connsiteY14" fmla="*/ 4722536 h 7272363"/>
              <a:gd name="connsiteX15" fmla="*/ 3902749 w 7273576"/>
              <a:gd name="connsiteY15" fmla="*/ 4723738 h 7272363"/>
              <a:gd name="connsiteX16" fmla="*/ 2706456 w 7273576"/>
              <a:gd name="connsiteY16" fmla="*/ 5920031 h 7272363"/>
              <a:gd name="connsiteX17" fmla="*/ 3902749 w 7273576"/>
              <a:gd name="connsiteY17" fmla="*/ 7116324 h 7272363"/>
              <a:gd name="connsiteX18" fmla="*/ 5099043 w 7273576"/>
              <a:gd name="connsiteY18" fmla="*/ 5920031 h 7272363"/>
              <a:gd name="connsiteX19" fmla="*/ 5098182 w 7273576"/>
              <a:gd name="connsiteY19" fmla="*/ 5920031 h 7272363"/>
              <a:gd name="connsiteX20" fmla="*/ 6450515 w 7273576"/>
              <a:gd name="connsiteY20" fmla="*/ 4567700 h 7272363"/>
              <a:gd name="connsiteX21" fmla="*/ 7206616 w 7273576"/>
              <a:gd name="connsiteY21" fmla="*/ 4798657 h 7272363"/>
              <a:gd name="connsiteX22" fmla="*/ 7273576 w 7273576"/>
              <a:gd name="connsiteY22" fmla="*/ 4848729 h 7272363"/>
              <a:gd name="connsiteX23" fmla="*/ 7162220 w 7273576"/>
              <a:gd name="connsiteY23" fmla="*/ 4960086 h 7272363"/>
              <a:gd name="connsiteX24" fmla="*/ 7119374 w 7273576"/>
              <a:gd name="connsiteY24" fmla="*/ 4928046 h 7272363"/>
              <a:gd name="connsiteX25" fmla="*/ 6450515 w 7273576"/>
              <a:gd name="connsiteY25" fmla="*/ 4723738 h 7272363"/>
              <a:gd name="connsiteX26" fmla="*/ 5254221 w 7273576"/>
              <a:gd name="connsiteY26" fmla="*/ 5920031 h 7272363"/>
              <a:gd name="connsiteX27" fmla="*/ 5255081 w 7273576"/>
              <a:gd name="connsiteY27" fmla="*/ 5920031 h 7272363"/>
              <a:gd name="connsiteX28" fmla="*/ 3902749 w 7273576"/>
              <a:gd name="connsiteY28" fmla="*/ 7272363 h 7272363"/>
              <a:gd name="connsiteX29" fmla="*/ 2550418 w 7273576"/>
              <a:gd name="connsiteY29" fmla="*/ 5920031 h 7272363"/>
              <a:gd name="connsiteX30" fmla="*/ 3764482 w 7273576"/>
              <a:gd name="connsiteY30" fmla="*/ 4574681 h 7272363"/>
              <a:gd name="connsiteX31" fmla="*/ 3900096 w 7273576"/>
              <a:gd name="connsiteY31" fmla="*/ 4567834 h 7272363"/>
              <a:gd name="connsiteX32" fmla="*/ 3900096 w 7273576"/>
              <a:gd name="connsiteY32" fmla="*/ 4566632 h 7272363"/>
              <a:gd name="connsiteX33" fmla="*/ 5096390 w 7273576"/>
              <a:gd name="connsiteY33" fmla="*/ 3370339 h 7272363"/>
              <a:gd name="connsiteX34" fmla="*/ 3900097 w 7273576"/>
              <a:gd name="connsiteY34" fmla="*/ 2174046 h 7272363"/>
              <a:gd name="connsiteX35" fmla="*/ 2703804 w 7273576"/>
              <a:gd name="connsiteY35" fmla="*/ 3370339 h 7272363"/>
              <a:gd name="connsiteX36" fmla="*/ 2704663 w 7273576"/>
              <a:gd name="connsiteY36" fmla="*/ 3370339 h 7272363"/>
              <a:gd name="connsiteX37" fmla="*/ 1352332 w 7273576"/>
              <a:gd name="connsiteY37" fmla="*/ 4722671 h 7272363"/>
              <a:gd name="connsiteX38" fmla="*/ 0 w 7273576"/>
              <a:gd name="connsiteY38" fmla="*/ 3370339 h 7272363"/>
              <a:gd name="connsiteX39" fmla="*/ 1352332 w 7273576"/>
              <a:gd name="connsiteY39" fmla="*/ 2018008 h 7272363"/>
              <a:gd name="connsiteX40" fmla="*/ 1352331 w 7273576"/>
              <a:gd name="connsiteY40" fmla="*/ 2019357 h 7272363"/>
              <a:gd name="connsiteX41" fmla="*/ 1474643 w 7273576"/>
              <a:gd name="connsiteY41" fmla="*/ 2013181 h 7272363"/>
              <a:gd name="connsiteX42" fmla="*/ 2548622 w 7273576"/>
              <a:gd name="connsiteY42" fmla="*/ 823064 h 7272363"/>
              <a:gd name="connsiteX43" fmla="*/ 2344315 w 7273576"/>
              <a:gd name="connsiteY43" fmla="*/ 154205 h 727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273576" h="7272363">
                <a:moveTo>
                  <a:pt x="2312273" y="111357"/>
                </a:moveTo>
                <a:lnTo>
                  <a:pt x="2423630" y="0"/>
                </a:lnTo>
                <a:lnTo>
                  <a:pt x="2473704" y="66962"/>
                </a:lnTo>
                <a:cubicBezTo>
                  <a:pt x="2619518" y="282796"/>
                  <a:pt x="2704661" y="542987"/>
                  <a:pt x="2704661" y="823064"/>
                </a:cubicBezTo>
                <a:cubicBezTo>
                  <a:pt x="2704661" y="1569936"/>
                  <a:pt x="2099202" y="2175395"/>
                  <a:pt x="1352329" y="2175396"/>
                </a:cubicBezTo>
                <a:lnTo>
                  <a:pt x="1352330" y="2174046"/>
                </a:lnTo>
                <a:lnTo>
                  <a:pt x="1230018" y="2180223"/>
                </a:lnTo>
                <a:cubicBezTo>
                  <a:pt x="626779" y="2241485"/>
                  <a:pt x="156038" y="2750938"/>
                  <a:pt x="156038" y="3370339"/>
                </a:cubicBezTo>
                <a:cubicBezTo>
                  <a:pt x="156038" y="4031035"/>
                  <a:pt x="691636" y="4566633"/>
                  <a:pt x="1352331" y="4566632"/>
                </a:cubicBezTo>
                <a:cubicBezTo>
                  <a:pt x="2013027" y="4566633"/>
                  <a:pt x="2548625" y="4031035"/>
                  <a:pt x="2548625" y="3370339"/>
                </a:cubicBezTo>
                <a:lnTo>
                  <a:pt x="2547765" y="3370339"/>
                </a:lnTo>
                <a:cubicBezTo>
                  <a:pt x="2547765" y="2623467"/>
                  <a:pt x="3153224" y="2018008"/>
                  <a:pt x="3900096" y="2018008"/>
                </a:cubicBezTo>
                <a:cubicBezTo>
                  <a:pt x="4646969" y="2018008"/>
                  <a:pt x="5252428" y="2623467"/>
                  <a:pt x="5252428" y="3370339"/>
                </a:cubicBezTo>
                <a:cubicBezTo>
                  <a:pt x="5252428" y="4070532"/>
                  <a:pt x="4720286" y="4646437"/>
                  <a:pt x="4038364" y="4715689"/>
                </a:cubicBezTo>
                <a:lnTo>
                  <a:pt x="3902749" y="4722536"/>
                </a:lnTo>
                <a:lnTo>
                  <a:pt x="3902749" y="4723738"/>
                </a:lnTo>
                <a:cubicBezTo>
                  <a:pt x="3242054" y="4723738"/>
                  <a:pt x="2706456" y="5259336"/>
                  <a:pt x="2706456" y="5920031"/>
                </a:cubicBezTo>
                <a:cubicBezTo>
                  <a:pt x="2706456" y="6580726"/>
                  <a:pt x="3242054" y="7116324"/>
                  <a:pt x="3902749" y="7116324"/>
                </a:cubicBezTo>
                <a:cubicBezTo>
                  <a:pt x="4563445" y="7116324"/>
                  <a:pt x="5099043" y="6580726"/>
                  <a:pt x="5099043" y="5920031"/>
                </a:cubicBezTo>
                <a:lnTo>
                  <a:pt x="5098182" y="5920031"/>
                </a:lnTo>
                <a:cubicBezTo>
                  <a:pt x="5098182" y="5173159"/>
                  <a:pt x="5703642" y="4567700"/>
                  <a:pt x="6450515" y="4567700"/>
                </a:cubicBezTo>
                <a:cubicBezTo>
                  <a:pt x="6730591" y="4567700"/>
                  <a:pt x="6990782" y="4652843"/>
                  <a:pt x="7206616" y="4798657"/>
                </a:cubicBezTo>
                <a:lnTo>
                  <a:pt x="7273576" y="4848729"/>
                </a:lnTo>
                <a:lnTo>
                  <a:pt x="7162220" y="4960086"/>
                </a:lnTo>
                <a:lnTo>
                  <a:pt x="7119374" y="4928046"/>
                </a:lnTo>
                <a:cubicBezTo>
                  <a:pt x="6928444" y="4799056"/>
                  <a:pt x="6698275" y="4723738"/>
                  <a:pt x="6450515" y="4723738"/>
                </a:cubicBezTo>
                <a:cubicBezTo>
                  <a:pt x="5789819" y="4723738"/>
                  <a:pt x="5254221" y="5259336"/>
                  <a:pt x="5254221" y="5920031"/>
                </a:cubicBezTo>
                <a:lnTo>
                  <a:pt x="5255081" y="5920031"/>
                </a:lnTo>
                <a:cubicBezTo>
                  <a:pt x="5255081" y="6666904"/>
                  <a:pt x="4649622" y="7272363"/>
                  <a:pt x="3902749" y="7272363"/>
                </a:cubicBezTo>
                <a:cubicBezTo>
                  <a:pt x="3155877" y="7272363"/>
                  <a:pt x="2550418" y="6666903"/>
                  <a:pt x="2550418" y="5920031"/>
                </a:cubicBezTo>
                <a:cubicBezTo>
                  <a:pt x="2550418" y="5219838"/>
                  <a:pt x="3082560" y="4643935"/>
                  <a:pt x="3764482" y="4574681"/>
                </a:cubicBezTo>
                <a:lnTo>
                  <a:pt x="3900096" y="4567834"/>
                </a:lnTo>
                <a:lnTo>
                  <a:pt x="3900096" y="4566632"/>
                </a:lnTo>
                <a:cubicBezTo>
                  <a:pt x="4560792" y="4566632"/>
                  <a:pt x="5096389" y="4031035"/>
                  <a:pt x="5096390" y="3370339"/>
                </a:cubicBezTo>
                <a:cubicBezTo>
                  <a:pt x="5096390" y="2709644"/>
                  <a:pt x="4560792" y="2174046"/>
                  <a:pt x="3900097" y="2174046"/>
                </a:cubicBezTo>
                <a:cubicBezTo>
                  <a:pt x="3239401" y="2174047"/>
                  <a:pt x="2703803" y="2709645"/>
                  <a:pt x="2703804" y="3370339"/>
                </a:cubicBezTo>
                <a:lnTo>
                  <a:pt x="2704663" y="3370339"/>
                </a:lnTo>
                <a:cubicBezTo>
                  <a:pt x="2704663" y="4117212"/>
                  <a:pt x="2099204" y="4722671"/>
                  <a:pt x="1352332" y="4722671"/>
                </a:cubicBezTo>
                <a:cubicBezTo>
                  <a:pt x="605459" y="4722671"/>
                  <a:pt x="0" y="4117212"/>
                  <a:pt x="0" y="3370339"/>
                </a:cubicBezTo>
                <a:cubicBezTo>
                  <a:pt x="0" y="2623467"/>
                  <a:pt x="605459" y="2018008"/>
                  <a:pt x="1352332" y="2018008"/>
                </a:cubicBezTo>
                <a:lnTo>
                  <a:pt x="1352331" y="2019357"/>
                </a:lnTo>
                <a:lnTo>
                  <a:pt x="1474643" y="2013181"/>
                </a:lnTo>
                <a:cubicBezTo>
                  <a:pt x="2077882" y="1951919"/>
                  <a:pt x="2548622" y="1442466"/>
                  <a:pt x="2548622" y="823064"/>
                </a:cubicBezTo>
                <a:cubicBezTo>
                  <a:pt x="2548623" y="575303"/>
                  <a:pt x="2473304" y="345135"/>
                  <a:pt x="2344315" y="154205"/>
                </a:cubicBezTo>
                <a:close/>
              </a:path>
            </a:pathLst>
          </a:custGeom>
          <a:solidFill>
            <a:schemeClr val="tx1"/>
          </a:solidFill>
          <a:ln w="18256" cap="flat">
            <a:noFill/>
            <a:prstDash val="solid"/>
            <a:miter/>
          </a:ln>
          <a:effectLst>
            <a:outerShdw blurRad="228600" sx="102000" sy="102000" algn="ctr" rotWithShape="0">
              <a:srgbClr val="1AFAF3">
                <a:alpha val="40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62AB7E65-ABAC-52DD-4832-47E221A39A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6355" y="4372751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FC63401E-F982-177F-993B-358E185D64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32846" y="2551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1" descr="Single gear with solid fill">
            <a:extLst>
              <a:ext uri="{FF2B5EF4-FFF2-40B4-BE49-F238E27FC236}">
                <a16:creationId xmlns:a16="http://schemas.microsoft.com/office/drawing/2014/main" id="{15C63413-1542-D862-8354-4502F425C9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6355" y="76005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FC457A69-193A-0065-9FBB-9335AAE053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0629" y="117432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5ACD5B30-9F09-340B-6031-3D6CCD01A8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47120" y="2965450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D2AFC517-C355-18CC-367E-468A0E4768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0629" y="4787025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ABF91336-0893-18BB-AE73-0B372334A8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579" y="5021975"/>
            <a:ext cx="457200" cy="457200"/>
          </a:xfrm>
          <a:prstGeom prst="rect">
            <a:avLst/>
          </a:prstGeom>
        </p:spPr>
      </p:pic>
      <p:pic>
        <p:nvPicPr>
          <p:cNvPr id="27" name="Graphic 26" descr="Bar graph with upward trend with solid fill">
            <a:extLst>
              <a:ext uri="{FF2B5EF4-FFF2-40B4-BE49-F238E27FC236}">
                <a16:creationId xmlns:a16="http://schemas.microsoft.com/office/drawing/2014/main" id="{16201F4A-468A-6C93-617B-727A5CA949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2070" y="3200400"/>
            <a:ext cx="457200" cy="4572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89432B6F-59F1-1FAF-AA73-AE0B9B0ED0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45579" y="1409274"/>
            <a:ext cx="457200" cy="457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0C0E06B-2662-AFA7-F504-43BA5D0FF435}"/>
              </a:ext>
            </a:extLst>
          </p:cNvPr>
          <p:cNvSpPr txBox="1">
            <a:spLocks/>
          </p:cNvSpPr>
          <p:nvPr/>
        </p:nvSpPr>
        <p:spPr>
          <a:xfrm>
            <a:off x="283339" y="4859537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3716E"/>
                </a:solidFill>
              </a:rPr>
              <a:t>IDEA</a:t>
            </a:r>
            <a:endParaRPr lang="en-US" dirty="0">
              <a:solidFill>
                <a:srgbClr val="03716E"/>
              </a:solidFill>
            </a:endParaRPr>
          </a:p>
          <a:p>
            <a:pPr algn="r"/>
            <a:r>
              <a:rPr lang="en-US" sz="16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dirty="0">
              <a:solidFill>
                <a:srgbClr val="03716E"/>
              </a:solidFill>
            </a:endParaRPr>
          </a:p>
          <a:p>
            <a:pPr algn="r"/>
            <a:endParaRPr lang="en-US" dirty="0">
              <a:solidFill>
                <a:srgbClr val="03716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195783-C6B4-09D7-A08D-EDB32B47AA47}"/>
              </a:ext>
            </a:extLst>
          </p:cNvPr>
          <p:cNvSpPr txBox="1">
            <a:spLocks/>
          </p:cNvSpPr>
          <p:nvPr/>
        </p:nvSpPr>
        <p:spPr>
          <a:xfrm>
            <a:off x="283339" y="1095832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3716E"/>
                </a:solidFill>
              </a:rPr>
              <a:t> BUSINESS</a:t>
            </a:r>
            <a:endParaRPr lang="en-US" dirty="0">
              <a:solidFill>
                <a:srgbClr val="03716E"/>
              </a:solidFill>
            </a:endParaRPr>
          </a:p>
          <a:p>
            <a:pPr algn="r"/>
            <a:r>
              <a:rPr lang="en-US" sz="16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dirty="0">
              <a:solidFill>
                <a:srgbClr val="03716E"/>
              </a:solidFill>
            </a:endParaRPr>
          </a:p>
          <a:p>
            <a:pPr algn="r"/>
            <a:endParaRPr lang="en-US" dirty="0">
              <a:solidFill>
                <a:srgbClr val="03716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1736A6-8D05-1B45-7CFE-EE296F27B606}"/>
              </a:ext>
            </a:extLst>
          </p:cNvPr>
          <p:cNvSpPr txBox="1">
            <a:spLocks/>
          </p:cNvSpPr>
          <p:nvPr/>
        </p:nvSpPr>
        <p:spPr>
          <a:xfrm>
            <a:off x="8588175" y="2788363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3716E"/>
                </a:solidFill>
              </a:rPr>
              <a:t> RESEARCH</a:t>
            </a:r>
            <a:endParaRPr lang="en-US" dirty="0">
              <a:solidFill>
                <a:srgbClr val="03716E"/>
              </a:solidFill>
            </a:endParaRPr>
          </a:p>
          <a:p>
            <a:r>
              <a:rPr lang="en-US" sz="16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dirty="0">
              <a:solidFill>
                <a:srgbClr val="03716E"/>
              </a:solidFill>
            </a:endParaRPr>
          </a:p>
          <a:p>
            <a:endParaRPr lang="en-US" dirty="0">
              <a:solidFill>
                <a:srgbClr val="0371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02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5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6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56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58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0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8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9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 animBg="1"/>
          <p:bldP spid="18" grpId="0" animBg="1"/>
          <p:bldP spid="18" grpId="1" animBg="1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4" grpId="0" animBg="1"/>
          <p:bldP spid="25" grpId="0" animBg="1"/>
          <p:bldP spid="31" grpId="0"/>
          <p:bldP spid="31" grpId="1"/>
          <p:bldP spid="33" grpId="0"/>
          <p:bldP spid="33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56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58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0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8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9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 animBg="1"/>
          <p:bldP spid="18" grpId="0" animBg="1"/>
          <p:bldP spid="18" grpId="1" animBg="1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4" grpId="0" animBg="1"/>
          <p:bldP spid="25" grpId="0" animBg="1"/>
          <p:bldP spid="31" grpId="0"/>
          <p:bldP spid="31" grpId="1"/>
          <p:bldP spid="33" grpId="0"/>
          <p:bldP spid="33" grpId="1"/>
          <p:bldP spid="2" grpId="0"/>
          <p:bldP spid="2" grpId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9F34E-97F3-E339-80EB-13CCDD3E5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64B4C5-36E0-E7EB-1576-D6D9C3E92F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chemeClr val="tx1"/>
          </a:solidFill>
          <a:ln w="18256" cap="flat">
            <a:noFill/>
            <a:prstDash val="solid"/>
            <a:miter/>
          </a:ln>
          <a:effectLst>
            <a:outerShdw blurRad="228600" sx="102000" sy="102000" algn="ctr" rotWithShape="0">
              <a:srgbClr val="1AFAF3">
                <a:alpha val="40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6F81D3A7-A176-EE59-2940-178B503A72C0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1FCE5273-01AE-0B0A-5253-981318EDB6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FAB70482-1351-4A10-07F1-B850383F6C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B7AB020C-1A95-A670-7E6F-2175D83B23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72E3F339-5394-1B4A-9213-EED267DFA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30E0C2A1-7CF5-34F7-E6D0-25297668F2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B3349039-5836-1CEE-BA4B-2251F85892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DC4B5DD5-5677-969A-E3AE-D8D56F0A3E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6144420B-93F8-5394-8B94-483D03949C2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F1F64829-D969-5767-CA2A-07B6F71EA1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0356" y="4334256"/>
            <a:ext cx="457200" cy="457200"/>
          </a:xfrm>
          <a:prstGeom prst="rect">
            <a:avLst/>
          </a:prstGeom>
        </p:spPr>
      </p:pic>
      <p:pic>
        <p:nvPicPr>
          <p:cNvPr id="27" name="Graphic 26" descr="Bar graph with upward trend with solid fill">
            <a:extLst>
              <a:ext uri="{FF2B5EF4-FFF2-40B4-BE49-F238E27FC236}">
                <a16:creationId xmlns:a16="http://schemas.microsoft.com/office/drawing/2014/main" id="{0039A4CF-AD3E-F8FE-954B-88358B35D5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7400" y="4334256"/>
            <a:ext cx="457200" cy="457200"/>
          </a:xfrm>
          <a:prstGeom prst="rect">
            <a:avLst/>
          </a:prstGeom>
        </p:spPr>
      </p:pic>
      <p:pic>
        <p:nvPicPr>
          <p:cNvPr id="28" name="Graphic 27" descr="Single gear with solid fill">
            <a:extLst>
              <a:ext uri="{FF2B5EF4-FFF2-40B4-BE49-F238E27FC236}">
                <a16:creationId xmlns:a16="http://schemas.microsoft.com/office/drawing/2014/main" id="{75EB56F0-B91D-46E3-5761-AD09A34C07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67400" y="2066544"/>
            <a:ext cx="457200" cy="4572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09F9AD77-3623-C2D1-5DB2-4CA9955760A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0700" y="2066544"/>
            <a:ext cx="457200" cy="457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F467B7F-44EC-F58B-CBB4-DEBA4E979941}"/>
              </a:ext>
            </a:extLst>
          </p:cNvPr>
          <p:cNvSpPr txBox="1">
            <a:spLocks/>
          </p:cNvSpPr>
          <p:nvPr/>
        </p:nvSpPr>
        <p:spPr>
          <a:xfrm>
            <a:off x="2154424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3716E"/>
                </a:solidFill>
              </a:rPr>
              <a:t>PROJECT</a:t>
            </a:r>
            <a:endParaRPr lang="en-US" sz="1400" dirty="0">
              <a:solidFill>
                <a:srgbClr val="03716E"/>
              </a:solidFill>
            </a:endParaRPr>
          </a:p>
          <a:p>
            <a:pPr algn="r"/>
            <a:r>
              <a:rPr lang="en-US" sz="12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03716E"/>
              </a:solidFill>
            </a:endParaRPr>
          </a:p>
          <a:p>
            <a:pPr algn="r"/>
            <a:endParaRPr lang="en-US" sz="1400" dirty="0">
              <a:solidFill>
                <a:srgbClr val="03716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F7EF3E-0D2D-E756-78E6-A27B8AA2AEDC}"/>
              </a:ext>
            </a:extLst>
          </p:cNvPr>
          <p:cNvSpPr txBox="1">
            <a:spLocks/>
          </p:cNvSpPr>
          <p:nvPr/>
        </p:nvSpPr>
        <p:spPr>
          <a:xfrm>
            <a:off x="218654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3716E"/>
                </a:solidFill>
              </a:rPr>
              <a:t>IDEA</a:t>
            </a:r>
            <a:endParaRPr lang="en-US" sz="1400" dirty="0">
              <a:solidFill>
                <a:srgbClr val="03716E"/>
              </a:solidFill>
            </a:endParaRPr>
          </a:p>
          <a:p>
            <a:pPr algn="r"/>
            <a:r>
              <a:rPr lang="en-US" sz="12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03716E"/>
              </a:solidFill>
            </a:endParaRPr>
          </a:p>
          <a:p>
            <a:pPr algn="r"/>
            <a:endParaRPr lang="en-US" sz="1400" dirty="0">
              <a:solidFill>
                <a:srgbClr val="03716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1851EE-84BE-6CC8-0C9D-61393AC0CDB3}"/>
              </a:ext>
            </a:extLst>
          </p:cNvPr>
          <p:cNvSpPr txBox="1">
            <a:spLocks/>
          </p:cNvSpPr>
          <p:nvPr/>
        </p:nvSpPr>
        <p:spPr>
          <a:xfrm>
            <a:off x="9748618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3716E"/>
                </a:solidFill>
              </a:rPr>
              <a:t> BUSINESS</a:t>
            </a:r>
            <a:endParaRPr lang="en-US" sz="1400" dirty="0">
              <a:solidFill>
                <a:srgbClr val="03716E"/>
              </a:solidFill>
            </a:endParaRPr>
          </a:p>
          <a:p>
            <a:r>
              <a:rPr lang="en-US" sz="12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03716E"/>
              </a:solidFill>
            </a:endParaRPr>
          </a:p>
          <a:p>
            <a:endParaRPr lang="en-US" sz="1400" dirty="0">
              <a:solidFill>
                <a:srgbClr val="03716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171584-1467-F60C-9941-E4BC0EC46D4D}"/>
              </a:ext>
            </a:extLst>
          </p:cNvPr>
          <p:cNvSpPr txBox="1">
            <a:spLocks/>
          </p:cNvSpPr>
          <p:nvPr/>
        </p:nvSpPr>
        <p:spPr>
          <a:xfrm>
            <a:off x="7905750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3716E"/>
                </a:solidFill>
              </a:rPr>
              <a:t> RESEARCH</a:t>
            </a:r>
            <a:endParaRPr lang="en-US" sz="1400" dirty="0">
              <a:solidFill>
                <a:srgbClr val="03716E"/>
              </a:solidFill>
            </a:endParaRPr>
          </a:p>
          <a:p>
            <a:r>
              <a:rPr lang="en-US" sz="12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03716E"/>
              </a:solidFill>
            </a:endParaRPr>
          </a:p>
          <a:p>
            <a:endParaRPr lang="en-US" sz="1400" dirty="0">
              <a:solidFill>
                <a:srgbClr val="0371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69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0F365-F0F0-8B45-173B-3B2A8652F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45D54168-77D3-822C-05FE-4DAD2551C039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DEB1C7-8B17-806C-D850-B5822E7F5F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8900000">
            <a:off x="1268597" y="-477985"/>
            <a:ext cx="9652293" cy="9645428"/>
          </a:xfrm>
          <a:custGeom>
            <a:avLst/>
            <a:gdLst>
              <a:gd name="connsiteX0" fmla="*/ 9283170 w 9652293"/>
              <a:gd name="connsiteY0" fmla="*/ 5118419 h 9645428"/>
              <a:gd name="connsiteX1" fmla="*/ 9652293 w 9652293"/>
              <a:gd name="connsiteY1" fmla="*/ 6009563 h 9645428"/>
              <a:gd name="connsiteX2" fmla="*/ 8646014 w 9652293"/>
              <a:gd name="connsiteY2" fmla="*/ 7244224 h 9645428"/>
              <a:gd name="connsiteX3" fmla="*/ 8399086 w 9652293"/>
              <a:gd name="connsiteY3" fmla="*/ 7269117 h 9645428"/>
              <a:gd name="connsiteX4" fmla="*/ 8399086 w 9652293"/>
              <a:gd name="connsiteY4" fmla="*/ 7270310 h 9645428"/>
              <a:gd name="connsiteX5" fmla="*/ 7284235 w 9652293"/>
              <a:gd name="connsiteY5" fmla="*/ 8385161 h 9645428"/>
              <a:gd name="connsiteX6" fmla="*/ 8399086 w 9652293"/>
              <a:gd name="connsiteY6" fmla="*/ 9500013 h 9645428"/>
              <a:gd name="connsiteX7" fmla="*/ 8730609 w 9652293"/>
              <a:gd name="connsiteY7" fmla="*/ 9449892 h 9645428"/>
              <a:gd name="connsiteX8" fmla="*/ 8850467 w 9652293"/>
              <a:gd name="connsiteY8" fmla="*/ 9402666 h 9645428"/>
              <a:gd name="connsiteX9" fmla="*/ 8631575 w 9652293"/>
              <a:gd name="connsiteY9" fmla="*/ 9621559 h 9645428"/>
              <a:gd name="connsiteX10" fmla="*/ 8591012 w 9652293"/>
              <a:gd name="connsiteY10" fmla="*/ 9630907 h 9645428"/>
              <a:gd name="connsiteX11" fmla="*/ 8399086 w 9652293"/>
              <a:gd name="connsiteY11" fmla="*/ 9645428 h 9645428"/>
              <a:gd name="connsiteX12" fmla="*/ 7138820 w 9652293"/>
              <a:gd name="connsiteY12" fmla="*/ 8385161 h 9645428"/>
              <a:gd name="connsiteX13" fmla="*/ 8145099 w 9652293"/>
              <a:gd name="connsiteY13" fmla="*/ 7150498 h 9645428"/>
              <a:gd name="connsiteX14" fmla="*/ 8392027 w 9652293"/>
              <a:gd name="connsiteY14" fmla="*/ 7125606 h 9645428"/>
              <a:gd name="connsiteX15" fmla="*/ 8392028 w 9652293"/>
              <a:gd name="connsiteY15" fmla="*/ 7124414 h 9645428"/>
              <a:gd name="connsiteX16" fmla="*/ 9506879 w 9652293"/>
              <a:gd name="connsiteY16" fmla="*/ 6009562 h 9645428"/>
              <a:gd name="connsiteX17" fmla="*/ 8392027 w 9652293"/>
              <a:gd name="connsiteY17" fmla="*/ 4894711 h 9645428"/>
              <a:gd name="connsiteX18" fmla="*/ 7277176 w 9652293"/>
              <a:gd name="connsiteY18" fmla="*/ 6009562 h 9645428"/>
              <a:gd name="connsiteX19" fmla="*/ 7277977 w 9652293"/>
              <a:gd name="connsiteY19" fmla="*/ 6009562 h 9645428"/>
              <a:gd name="connsiteX20" fmla="*/ 6017711 w 9652293"/>
              <a:gd name="connsiteY20" fmla="*/ 7269829 h 9645428"/>
              <a:gd name="connsiteX21" fmla="*/ 4757444 w 9652293"/>
              <a:gd name="connsiteY21" fmla="*/ 6009562 h 9645428"/>
              <a:gd name="connsiteX22" fmla="*/ 5888856 w 9652293"/>
              <a:gd name="connsiteY22" fmla="*/ 4755803 h 9645428"/>
              <a:gd name="connsiteX23" fmla="*/ 6012694 w 9652293"/>
              <a:gd name="connsiteY23" fmla="*/ 4749548 h 9645428"/>
              <a:gd name="connsiteX24" fmla="*/ 6012694 w 9652293"/>
              <a:gd name="connsiteY24" fmla="*/ 4748080 h 9645428"/>
              <a:gd name="connsiteX25" fmla="*/ 7127546 w 9652293"/>
              <a:gd name="connsiteY25" fmla="*/ 3633228 h 9645428"/>
              <a:gd name="connsiteX26" fmla="*/ 6012695 w 9652293"/>
              <a:gd name="connsiteY26" fmla="*/ 2518377 h 9645428"/>
              <a:gd name="connsiteX27" fmla="*/ 4897844 w 9652293"/>
              <a:gd name="connsiteY27" fmla="*/ 3633228 h 9645428"/>
              <a:gd name="connsiteX28" fmla="*/ 4898645 w 9652293"/>
              <a:gd name="connsiteY28" fmla="*/ 3633228 h 9645428"/>
              <a:gd name="connsiteX29" fmla="*/ 3638379 w 9652293"/>
              <a:gd name="connsiteY29" fmla="*/ 4893495 h 9645428"/>
              <a:gd name="connsiteX30" fmla="*/ 2378113 w 9652293"/>
              <a:gd name="connsiteY30" fmla="*/ 3633228 h 9645428"/>
              <a:gd name="connsiteX31" fmla="*/ 3638379 w 9652293"/>
              <a:gd name="connsiteY31" fmla="*/ 2372962 h 9645428"/>
              <a:gd name="connsiteX32" fmla="*/ 3638379 w 9652293"/>
              <a:gd name="connsiteY32" fmla="*/ 2374991 h 9645428"/>
              <a:gd name="connsiteX33" fmla="*/ 3749841 w 9652293"/>
              <a:gd name="connsiteY33" fmla="*/ 2369363 h 9645428"/>
              <a:gd name="connsiteX34" fmla="*/ 4750704 w 9652293"/>
              <a:gd name="connsiteY34" fmla="*/ 1260268 h 9645428"/>
              <a:gd name="connsiteX35" fmla="*/ 3635852 w 9652293"/>
              <a:gd name="connsiteY35" fmla="*/ 145416 h 9645428"/>
              <a:gd name="connsiteX36" fmla="*/ 2521001 w 9652293"/>
              <a:gd name="connsiteY36" fmla="*/ 1260267 h 9645428"/>
              <a:gd name="connsiteX37" fmla="*/ 2520180 w 9652293"/>
              <a:gd name="connsiteY37" fmla="*/ 1260268 h 9645428"/>
              <a:gd name="connsiteX38" fmla="*/ 2494929 w 9652293"/>
              <a:gd name="connsiteY38" fmla="*/ 1510754 h 9645428"/>
              <a:gd name="connsiteX39" fmla="*/ 1260266 w 9652293"/>
              <a:gd name="connsiteY39" fmla="*/ 2517032 h 9645428"/>
              <a:gd name="connsiteX40" fmla="*/ 0 w 9652293"/>
              <a:gd name="connsiteY40" fmla="*/ 1256765 h 9645428"/>
              <a:gd name="connsiteX41" fmla="*/ 25468 w 9652293"/>
              <a:gd name="connsiteY41" fmla="*/ 1004126 h 9645428"/>
              <a:gd name="connsiteX42" fmla="*/ 264183 w 9652293"/>
              <a:gd name="connsiteY42" fmla="*/ 765410 h 9645428"/>
              <a:gd name="connsiteX43" fmla="*/ 233025 w 9652293"/>
              <a:gd name="connsiteY43" fmla="*/ 822815 h 9645428"/>
              <a:gd name="connsiteX44" fmla="*/ 145415 w 9652293"/>
              <a:gd name="connsiteY44" fmla="*/ 1256765 h 9645428"/>
              <a:gd name="connsiteX45" fmla="*/ 1260266 w 9652293"/>
              <a:gd name="connsiteY45" fmla="*/ 2371617 h 9645428"/>
              <a:gd name="connsiteX46" fmla="*/ 2375117 w 9652293"/>
              <a:gd name="connsiteY46" fmla="*/ 1256765 h 9645428"/>
              <a:gd name="connsiteX47" fmla="*/ 2375939 w 9652293"/>
              <a:gd name="connsiteY47" fmla="*/ 1256765 h 9645428"/>
              <a:gd name="connsiteX48" fmla="*/ 2401191 w 9652293"/>
              <a:gd name="connsiteY48" fmla="*/ 1006280 h 9645428"/>
              <a:gd name="connsiteX49" fmla="*/ 3635852 w 9652293"/>
              <a:gd name="connsiteY49" fmla="*/ 1 h 9645428"/>
              <a:gd name="connsiteX50" fmla="*/ 4896119 w 9652293"/>
              <a:gd name="connsiteY50" fmla="*/ 1260267 h 9645428"/>
              <a:gd name="connsiteX51" fmla="*/ 3635853 w 9652293"/>
              <a:gd name="connsiteY51" fmla="*/ 2520534 h 9645428"/>
              <a:gd name="connsiteX52" fmla="*/ 3635853 w 9652293"/>
              <a:gd name="connsiteY52" fmla="*/ 2518506 h 9645428"/>
              <a:gd name="connsiteX53" fmla="*/ 3524393 w 9652293"/>
              <a:gd name="connsiteY53" fmla="*/ 2524133 h 9645428"/>
              <a:gd name="connsiteX54" fmla="*/ 2523529 w 9652293"/>
              <a:gd name="connsiteY54" fmla="*/ 3633230 h 9645428"/>
              <a:gd name="connsiteX55" fmla="*/ 3638379 w 9652293"/>
              <a:gd name="connsiteY55" fmla="*/ 4748080 h 9645428"/>
              <a:gd name="connsiteX56" fmla="*/ 4753230 w 9652293"/>
              <a:gd name="connsiteY56" fmla="*/ 3633228 h 9645428"/>
              <a:gd name="connsiteX57" fmla="*/ 4752429 w 9652293"/>
              <a:gd name="connsiteY57" fmla="*/ 3633229 h 9645428"/>
              <a:gd name="connsiteX58" fmla="*/ 6012695 w 9652293"/>
              <a:gd name="connsiteY58" fmla="*/ 2372962 h 9645428"/>
              <a:gd name="connsiteX59" fmla="*/ 7272961 w 9652293"/>
              <a:gd name="connsiteY59" fmla="*/ 3633228 h 9645428"/>
              <a:gd name="connsiteX60" fmla="*/ 6141550 w 9652293"/>
              <a:gd name="connsiteY60" fmla="*/ 4886988 h 9645428"/>
              <a:gd name="connsiteX61" fmla="*/ 6017711 w 9652293"/>
              <a:gd name="connsiteY61" fmla="*/ 4893242 h 9645428"/>
              <a:gd name="connsiteX62" fmla="*/ 6017710 w 9652293"/>
              <a:gd name="connsiteY62" fmla="*/ 4894710 h 9645428"/>
              <a:gd name="connsiteX63" fmla="*/ 4902859 w 9652293"/>
              <a:gd name="connsiteY63" fmla="*/ 6009562 h 9645428"/>
              <a:gd name="connsiteX64" fmla="*/ 6017711 w 9652293"/>
              <a:gd name="connsiteY64" fmla="*/ 7124414 h 9645428"/>
              <a:gd name="connsiteX65" fmla="*/ 7132561 w 9652293"/>
              <a:gd name="connsiteY65" fmla="*/ 6009562 h 9645428"/>
              <a:gd name="connsiteX66" fmla="*/ 7131760 w 9652293"/>
              <a:gd name="connsiteY66" fmla="*/ 6009562 h 9645428"/>
              <a:gd name="connsiteX67" fmla="*/ 8392027 w 9652293"/>
              <a:gd name="connsiteY67" fmla="*/ 4749296 h 9645428"/>
              <a:gd name="connsiteX68" fmla="*/ 9283170 w 9652293"/>
              <a:gd name="connsiteY68" fmla="*/ 5118419 h 964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652293" h="9645428">
                <a:moveTo>
                  <a:pt x="9283170" y="5118419"/>
                </a:moveTo>
                <a:cubicBezTo>
                  <a:pt x="9511233" y="5346483"/>
                  <a:pt x="9652293" y="5661549"/>
                  <a:pt x="9652293" y="6009563"/>
                </a:cubicBezTo>
                <a:cubicBezTo>
                  <a:pt x="9652293" y="6618585"/>
                  <a:pt x="9220296" y="7126708"/>
                  <a:pt x="8646014" y="7244224"/>
                </a:cubicBezTo>
                <a:lnTo>
                  <a:pt x="8399086" y="7269117"/>
                </a:lnTo>
                <a:lnTo>
                  <a:pt x="8399086" y="7270310"/>
                </a:lnTo>
                <a:cubicBezTo>
                  <a:pt x="7783370" y="7270310"/>
                  <a:pt x="7284235" y="7769445"/>
                  <a:pt x="7284235" y="8385161"/>
                </a:cubicBezTo>
                <a:cubicBezTo>
                  <a:pt x="7284235" y="9000877"/>
                  <a:pt x="7783370" y="9500013"/>
                  <a:pt x="8399086" y="9500013"/>
                </a:cubicBezTo>
                <a:cubicBezTo>
                  <a:pt x="8514533" y="9500013"/>
                  <a:pt x="8625881" y="9482465"/>
                  <a:pt x="8730609" y="9449892"/>
                </a:cubicBezTo>
                <a:lnTo>
                  <a:pt x="8850467" y="9402666"/>
                </a:lnTo>
                <a:lnTo>
                  <a:pt x="8631575" y="9621559"/>
                </a:lnTo>
                <a:lnTo>
                  <a:pt x="8591012" y="9630907"/>
                </a:lnTo>
                <a:cubicBezTo>
                  <a:pt x="8528432" y="9640469"/>
                  <a:pt x="8464339" y="9645428"/>
                  <a:pt x="8399086" y="9645428"/>
                </a:cubicBezTo>
                <a:cubicBezTo>
                  <a:pt x="7703061" y="9645428"/>
                  <a:pt x="7138820" y="9081187"/>
                  <a:pt x="7138820" y="8385161"/>
                </a:cubicBezTo>
                <a:cubicBezTo>
                  <a:pt x="7138820" y="7776139"/>
                  <a:pt x="7570815" y="7268013"/>
                  <a:pt x="8145099" y="7150498"/>
                </a:cubicBezTo>
                <a:lnTo>
                  <a:pt x="8392027" y="7125606"/>
                </a:lnTo>
                <a:lnTo>
                  <a:pt x="8392028" y="7124414"/>
                </a:lnTo>
                <a:cubicBezTo>
                  <a:pt x="9007742" y="7124413"/>
                  <a:pt x="9506878" y="6625278"/>
                  <a:pt x="9506879" y="6009562"/>
                </a:cubicBezTo>
                <a:cubicBezTo>
                  <a:pt x="9506879" y="5393846"/>
                  <a:pt x="9007742" y="4894710"/>
                  <a:pt x="8392027" y="4894711"/>
                </a:cubicBezTo>
                <a:cubicBezTo>
                  <a:pt x="7776311" y="4894711"/>
                  <a:pt x="7277176" y="5393846"/>
                  <a:pt x="7277176" y="6009562"/>
                </a:cubicBezTo>
                <a:lnTo>
                  <a:pt x="7277977" y="6009562"/>
                </a:lnTo>
                <a:cubicBezTo>
                  <a:pt x="7277977" y="6705588"/>
                  <a:pt x="6713736" y="7269828"/>
                  <a:pt x="6017711" y="7269829"/>
                </a:cubicBezTo>
                <a:cubicBezTo>
                  <a:pt x="5321684" y="7269829"/>
                  <a:pt x="4757444" y="6705588"/>
                  <a:pt x="4757444" y="6009562"/>
                </a:cubicBezTo>
                <a:cubicBezTo>
                  <a:pt x="4757444" y="5357037"/>
                  <a:pt x="5253358" y="4820340"/>
                  <a:pt x="5888856" y="4755803"/>
                </a:cubicBezTo>
                <a:lnTo>
                  <a:pt x="6012694" y="4749548"/>
                </a:lnTo>
                <a:lnTo>
                  <a:pt x="6012694" y="4748080"/>
                </a:lnTo>
                <a:cubicBezTo>
                  <a:pt x="6628411" y="4748080"/>
                  <a:pt x="7127546" y="4248944"/>
                  <a:pt x="7127546" y="3633228"/>
                </a:cubicBezTo>
                <a:cubicBezTo>
                  <a:pt x="7127546" y="3017512"/>
                  <a:pt x="6628410" y="2518377"/>
                  <a:pt x="6012695" y="2518377"/>
                </a:cubicBezTo>
                <a:cubicBezTo>
                  <a:pt x="5396979" y="2518377"/>
                  <a:pt x="4897844" y="3017513"/>
                  <a:pt x="4897844" y="3633228"/>
                </a:cubicBezTo>
                <a:lnTo>
                  <a:pt x="4898645" y="3633228"/>
                </a:lnTo>
                <a:cubicBezTo>
                  <a:pt x="4898645" y="4329254"/>
                  <a:pt x="4334404" y="4893494"/>
                  <a:pt x="3638379" y="4893495"/>
                </a:cubicBezTo>
                <a:cubicBezTo>
                  <a:pt x="2942352" y="4893495"/>
                  <a:pt x="2378114" y="4329255"/>
                  <a:pt x="2378113" y="3633228"/>
                </a:cubicBezTo>
                <a:cubicBezTo>
                  <a:pt x="2378112" y="2937203"/>
                  <a:pt x="2942353" y="2372962"/>
                  <a:pt x="3638379" y="2372962"/>
                </a:cubicBezTo>
                <a:lnTo>
                  <a:pt x="3638379" y="2374991"/>
                </a:lnTo>
                <a:lnTo>
                  <a:pt x="3749841" y="2369363"/>
                </a:lnTo>
                <a:cubicBezTo>
                  <a:pt x="4312012" y="2312273"/>
                  <a:pt x="4750703" y="1837500"/>
                  <a:pt x="4750704" y="1260268"/>
                </a:cubicBezTo>
                <a:cubicBezTo>
                  <a:pt x="4750703" y="644552"/>
                  <a:pt x="4251568" y="145416"/>
                  <a:pt x="3635852" y="145416"/>
                </a:cubicBezTo>
                <a:cubicBezTo>
                  <a:pt x="3020137" y="145416"/>
                  <a:pt x="2521001" y="644551"/>
                  <a:pt x="2521001" y="1260267"/>
                </a:cubicBezTo>
                <a:lnTo>
                  <a:pt x="2520180" y="1260268"/>
                </a:lnTo>
                <a:lnTo>
                  <a:pt x="2494929" y="1510754"/>
                </a:lnTo>
                <a:cubicBezTo>
                  <a:pt x="2377414" y="2085035"/>
                  <a:pt x="1869289" y="2517032"/>
                  <a:pt x="1260266" y="2517032"/>
                </a:cubicBezTo>
                <a:cubicBezTo>
                  <a:pt x="564240" y="2517032"/>
                  <a:pt x="0" y="1952792"/>
                  <a:pt x="0" y="1256765"/>
                </a:cubicBezTo>
                <a:lnTo>
                  <a:pt x="25468" y="1004126"/>
                </a:lnTo>
                <a:lnTo>
                  <a:pt x="264183" y="765410"/>
                </a:lnTo>
                <a:lnTo>
                  <a:pt x="233025" y="822815"/>
                </a:lnTo>
                <a:cubicBezTo>
                  <a:pt x="176611" y="956194"/>
                  <a:pt x="145415" y="1102836"/>
                  <a:pt x="145415" y="1256765"/>
                </a:cubicBezTo>
                <a:cubicBezTo>
                  <a:pt x="145415" y="1872481"/>
                  <a:pt x="644550" y="2371617"/>
                  <a:pt x="1260266" y="2371617"/>
                </a:cubicBezTo>
                <a:cubicBezTo>
                  <a:pt x="1875982" y="2371617"/>
                  <a:pt x="2375117" y="1872481"/>
                  <a:pt x="2375117" y="1256765"/>
                </a:cubicBezTo>
                <a:lnTo>
                  <a:pt x="2375939" y="1256765"/>
                </a:lnTo>
                <a:lnTo>
                  <a:pt x="2401191" y="1006280"/>
                </a:lnTo>
                <a:cubicBezTo>
                  <a:pt x="2518706" y="431997"/>
                  <a:pt x="3026830" y="0"/>
                  <a:pt x="3635852" y="1"/>
                </a:cubicBezTo>
                <a:cubicBezTo>
                  <a:pt x="4331879" y="1"/>
                  <a:pt x="4896119" y="564241"/>
                  <a:pt x="4896119" y="1260267"/>
                </a:cubicBezTo>
                <a:cubicBezTo>
                  <a:pt x="4896119" y="1956293"/>
                  <a:pt x="4331879" y="2520534"/>
                  <a:pt x="3635853" y="2520534"/>
                </a:cubicBezTo>
                <a:lnTo>
                  <a:pt x="3635853" y="2518506"/>
                </a:lnTo>
                <a:lnTo>
                  <a:pt x="3524393" y="2524133"/>
                </a:lnTo>
                <a:cubicBezTo>
                  <a:pt x="2962222" y="2581225"/>
                  <a:pt x="2523528" y="3055995"/>
                  <a:pt x="2523529" y="3633230"/>
                </a:cubicBezTo>
                <a:cubicBezTo>
                  <a:pt x="2523529" y="4248945"/>
                  <a:pt x="3022662" y="4748079"/>
                  <a:pt x="3638379" y="4748080"/>
                </a:cubicBezTo>
                <a:cubicBezTo>
                  <a:pt x="4254094" y="4748079"/>
                  <a:pt x="4753229" y="4248944"/>
                  <a:pt x="4753230" y="3633228"/>
                </a:cubicBezTo>
                <a:lnTo>
                  <a:pt x="4752429" y="3633229"/>
                </a:lnTo>
                <a:cubicBezTo>
                  <a:pt x="4752428" y="2937202"/>
                  <a:pt x="5316668" y="2372961"/>
                  <a:pt x="6012695" y="2372962"/>
                </a:cubicBezTo>
                <a:cubicBezTo>
                  <a:pt x="6708721" y="2372962"/>
                  <a:pt x="7272961" y="2937202"/>
                  <a:pt x="7272961" y="3633228"/>
                </a:cubicBezTo>
                <a:cubicBezTo>
                  <a:pt x="7272961" y="4285753"/>
                  <a:pt x="6777046" y="4822450"/>
                  <a:pt x="6141550" y="4886988"/>
                </a:cubicBezTo>
                <a:lnTo>
                  <a:pt x="6017711" y="4893242"/>
                </a:lnTo>
                <a:lnTo>
                  <a:pt x="6017710" y="4894710"/>
                </a:lnTo>
                <a:cubicBezTo>
                  <a:pt x="5401994" y="4894710"/>
                  <a:pt x="4902859" y="5393846"/>
                  <a:pt x="4902859" y="6009562"/>
                </a:cubicBezTo>
                <a:cubicBezTo>
                  <a:pt x="4902859" y="6625278"/>
                  <a:pt x="5401995" y="7124414"/>
                  <a:pt x="6017711" y="7124414"/>
                </a:cubicBezTo>
                <a:cubicBezTo>
                  <a:pt x="6633426" y="7124413"/>
                  <a:pt x="7132561" y="6625278"/>
                  <a:pt x="7132561" y="6009562"/>
                </a:cubicBezTo>
                <a:lnTo>
                  <a:pt x="7131760" y="6009562"/>
                </a:lnTo>
                <a:cubicBezTo>
                  <a:pt x="7131760" y="5313536"/>
                  <a:pt x="7696001" y="4749296"/>
                  <a:pt x="8392027" y="4749296"/>
                </a:cubicBezTo>
                <a:cubicBezTo>
                  <a:pt x="8740040" y="4749296"/>
                  <a:pt x="9055106" y="4890356"/>
                  <a:pt x="9283170" y="5118419"/>
                </a:cubicBezTo>
                <a:close/>
              </a:path>
            </a:pathLst>
          </a:custGeom>
          <a:solidFill>
            <a:schemeClr val="tx1"/>
          </a:solidFill>
          <a:ln w="18256" cap="flat">
            <a:noFill/>
            <a:prstDash val="solid"/>
            <a:miter/>
          </a:ln>
          <a:effectLst>
            <a:outerShdw blurRad="228600" sx="102000" sy="102000" algn="ctr" rotWithShape="0">
              <a:srgbClr val="1AFAF3">
                <a:alpha val="40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1" descr="Single gear with solid fill">
            <a:extLst>
              <a:ext uri="{FF2B5EF4-FFF2-40B4-BE49-F238E27FC236}">
                <a16:creationId xmlns:a16="http://schemas.microsoft.com/office/drawing/2014/main" id="{453B73EB-D475-48D0-8DF4-92AD6F82A3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63102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Graphic 11" descr="Single gear with solid fill">
            <a:extLst>
              <a:ext uri="{FF2B5EF4-FFF2-40B4-BE49-F238E27FC236}">
                <a16:creationId xmlns:a16="http://schemas.microsoft.com/office/drawing/2014/main" id="{404CCC04-F574-15AD-B5DF-1A5FAB9E23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81093" y="349426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Graphic 11" descr="Single gear with solid fill">
            <a:extLst>
              <a:ext uri="{FF2B5EF4-FFF2-40B4-BE49-F238E27FC236}">
                <a16:creationId xmlns:a16="http://schemas.microsoft.com/office/drawing/2014/main" id="{9AEA8B46-96E3-6949-4444-697DBF642E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34334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Graphic 11" descr="Single gear with solid fill">
            <a:extLst>
              <a:ext uri="{FF2B5EF4-FFF2-40B4-BE49-F238E27FC236}">
                <a16:creationId xmlns:a16="http://schemas.microsoft.com/office/drawing/2014/main" id="{F3DDD451-61BF-786B-B5D5-008FCB75B3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05566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CCCD4FFC-19B6-6591-429C-349AE24C48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19840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9AB91EE0-2260-62D3-DD97-7F00EC4E8E6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48608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502DB1DD-ADE1-78A2-53FA-FB278D3A73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95367" y="3908537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03B906D2-A608-988A-ABC9-94E15D7F30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77376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Graphic 33" descr="Lightbulb and gear with solid fill">
            <a:extLst>
              <a:ext uri="{FF2B5EF4-FFF2-40B4-BE49-F238E27FC236}">
                <a16:creationId xmlns:a16="http://schemas.microsoft.com/office/drawing/2014/main" id="{408FAFC4-654E-D663-2A00-EFCD55363F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2326" y="2425210"/>
            <a:ext cx="457200" cy="457200"/>
          </a:xfrm>
          <a:prstGeom prst="rect">
            <a:avLst/>
          </a:prstGeom>
        </p:spPr>
      </p:pic>
      <p:pic>
        <p:nvPicPr>
          <p:cNvPr id="35" name="Graphic 34" descr="Bar graph with upward trend with solid fill">
            <a:extLst>
              <a:ext uri="{FF2B5EF4-FFF2-40B4-BE49-F238E27FC236}">
                <a16:creationId xmlns:a16="http://schemas.microsoft.com/office/drawing/2014/main" id="{229B63B0-F671-9046-AA4F-5C11D77CF3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0317" y="4143487"/>
            <a:ext cx="457200" cy="457200"/>
          </a:xfrm>
          <a:prstGeom prst="rect">
            <a:avLst/>
          </a:prstGeom>
        </p:spPr>
      </p:pic>
      <p:pic>
        <p:nvPicPr>
          <p:cNvPr id="36" name="Graphic 35" descr="Single gear with solid fill">
            <a:extLst>
              <a:ext uri="{FF2B5EF4-FFF2-40B4-BE49-F238E27FC236}">
                <a16:creationId xmlns:a16="http://schemas.microsoft.com/office/drawing/2014/main" id="{17ECA298-D75E-3694-BDD2-36132654D6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3558" y="2425210"/>
            <a:ext cx="457200" cy="457200"/>
          </a:xfrm>
          <a:prstGeom prst="rect">
            <a:avLst/>
          </a:prstGeom>
        </p:spPr>
      </p:pic>
      <p:pic>
        <p:nvPicPr>
          <p:cNvPr id="37" name="Graphic 36" descr="Dollar with solid fill">
            <a:extLst>
              <a:ext uri="{FF2B5EF4-FFF2-40B4-BE49-F238E27FC236}">
                <a16:creationId xmlns:a16="http://schemas.microsoft.com/office/drawing/2014/main" id="{5A1F8295-0F86-FC67-6FEA-0E73933270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54790" y="2425210"/>
            <a:ext cx="457200" cy="457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B14F2C7-CDF1-5161-F7A7-49F439B871DD}"/>
              </a:ext>
            </a:extLst>
          </p:cNvPr>
          <p:cNvSpPr txBox="1">
            <a:spLocks/>
          </p:cNvSpPr>
          <p:nvPr/>
        </p:nvSpPr>
        <p:spPr>
          <a:xfrm>
            <a:off x="3136597" y="503068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3716E"/>
                </a:solidFill>
              </a:rPr>
              <a:t>PROJECT</a:t>
            </a:r>
            <a:endParaRPr lang="en-US" sz="1400" dirty="0">
              <a:solidFill>
                <a:srgbClr val="03716E"/>
              </a:solidFill>
            </a:endParaRPr>
          </a:p>
          <a:p>
            <a:pPr algn="ctr"/>
            <a:r>
              <a:rPr lang="en-US" sz="12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03716E"/>
              </a:solidFill>
            </a:endParaRPr>
          </a:p>
          <a:p>
            <a:pPr algn="ctr"/>
            <a:endParaRPr lang="en-US" sz="1400" dirty="0">
              <a:solidFill>
                <a:srgbClr val="03716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FA6966-1ECB-02D9-AEC0-C563E3DAE666}"/>
              </a:ext>
            </a:extLst>
          </p:cNvPr>
          <p:cNvSpPr txBox="1">
            <a:spLocks/>
          </p:cNvSpPr>
          <p:nvPr/>
        </p:nvSpPr>
        <p:spPr>
          <a:xfrm>
            <a:off x="1642073" y="540082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3716E"/>
                </a:solidFill>
              </a:rPr>
              <a:t>IDEA</a:t>
            </a:r>
            <a:endParaRPr lang="en-US" sz="1400" dirty="0">
              <a:solidFill>
                <a:srgbClr val="03716E"/>
              </a:solidFill>
            </a:endParaRPr>
          </a:p>
          <a:p>
            <a:pPr algn="ctr"/>
            <a:r>
              <a:rPr lang="en-US" sz="12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03716E"/>
              </a:solidFill>
            </a:endParaRPr>
          </a:p>
          <a:p>
            <a:pPr algn="ctr"/>
            <a:endParaRPr lang="en-US" sz="1400" dirty="0">
              <a:solidFill>
                <a:srgbClr val="03716E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0FAFAA-DDF1-3530-5C94-82B0E900C077}"/>
              </a:ext>
            </a:extLst>
          </p:cNvPr>
          <p:cNvSpPr txBox="1">
            <a:spLocks/>
          </p:cNvSpPr>
          <p:nvPr/>
        </p:nvSpPr>
        <p:spPr>
          <a:xfrm>
            <a:off x="8229398" y="5336423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3716E"/>
                </a:solidFill>
              </a:rPr>
              <a:t> Success</a:t>
            </a:r>
            <a:endParaRPr lang="en-US" sz="1400" dirty="0">
              <a:solidFill>
                <a:srgbClr val="03716E"/>
              </a:solidFill>
            </a:endParaRPr>
          </a:p>
          <a:p>
            <a:pPr algn="ctr"/>
            <a:r>
              <a:rPr lang="en-US" sz="12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03716E"/>
              </a:solidFill>
            </a:endParaRPr>
          </a:p>
          <a:p>
            <a:pPr algn="ctr"/>
            <a:endParaRPr lang="en-US" sz="1400" dirty="0">
              <a:solidFill>
                <a:srgbClr val="03716E"/>
              </a:solidFill>
            </a:endParaRPr>
          </a:p>
        </p:txBody>
      </p:sp>
      <p:sp>
        <p:nvSpPr>
          <p:cNvPr id="43" name="Graphic 11" descr="Single gear with solid fill">
            <a:extLst>
              <a:ext uri="{FF2B5EF4-FFF2-40B4-BE49-F238E27FC236}">
                <a16:creationId xmlns:a16="http://schemas.microsoft.com/office/drawing/2014/main" id="{15F70F30-6DFC-93EA-2B88-47620DE384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19950" y="342900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55B0A804-562F-7E5F-DCF0-ABAB7CC3F3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334224" y="384327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5" name="Graphic 44" descr="Bank with solid fill">
            <a:extLst>
              <a:ext uri="{FF2B5EF4-FFF2-40B4-BE49-F238E27FC236}">
                <a16:creationId xmlns:a16="http://schemas.microsoft.com/office/drawing/2014/main" id="{5C950376-1225-054E-B381-93520442DD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569174" y="4078224"/>
            <a:ext cx="457200" cy="4572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07959DD-6BE7-6144-3234-1AA8DA75A7BE}"/>
              </a:ext>
            </a:extLst>
          </p:cNvPr>
          <p:cNvSpPr txBox="1">
            <a:spLocks/>
          </p:cNvSpPr>
          <p:nvPr/>
        </p:nvSpPr>
        <p:spPr>
          <a:xfrm>
            <a:off x="4852072" y="5336423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3716E"/>
                </a:solidFill>
              </a:rPr>
              <a:t> RESEARCH</a:t>
            </a:r>
            <a:endParaRPr lang="en-US" sz="1400" dirty="0">
              <a:solidFill>
                <a:srgbClr val="03716E"/>
              </a:solidFill>
            </a:endParaRPr>
          </a:p>
          <a:p>
            <a:pPr algn="ctr"/>
            <a:r>
              <a:rPr lang="en-US" sz="12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03716E"/>
              </a:solidFill>
            </a:endParaRPr>
          </a:p>
          <a:p>
            <a:pPr algn="ctr"/>
            <a:endParaRPr lang="en-US" sz="1400" dirty="0">
              <a:solidFill>
                <a:srgbClr val="03716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F2BE37-02E7-ED09-628B-55206C11BFD8}"/>
              </a:ext>
            </a:extLst>
          </p:cNvPr>
          <p:cNvSpPr txBox="1">
            <a:spLocks/>
          </p:cNvSpPr>
          <p:nvPr/>
        </p:nvSpPr>
        <p:spPr>
          <a:xfrm>
            <a:off x="6685436" y="503068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3716E"/>
                </a:solidFill>
              </a:rPr>
              <a:t>BUSINESS</a:t>
            </a:r>
            <a:endParaRPr lang="en-US" sz="1400" dirty="0">
              <a:solidFill>
                <a:srgbClr val="03716E"/>
              </a:solidFill>
            </a:endParaRPr>
          </a:p>
          <a:p>
            <a:pPr algn="ctr"/>
            <a:r>
              <a:rPr lang="en-US" sz="12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03716E"/>
              </a:solidFill>
            </a:endParaRPr>
          </a:p>
          <a:p>
            <a:pPr algn="ctr"/>
            <a:endParaRPr lang="en-US" sz="1400" dirty="0">
              <a:solidFill>
                <a:srgbClr val="0371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63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4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7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8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1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2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5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6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9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0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2" dur="4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4" dur="4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6" dur="4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8" dur="4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90" dur="4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1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8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9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0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1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3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1" grpId="0" animBg="1"/>
          <p:bldP spid="32" grpId="0" animBg="1"/>
          <p:bldP spid="33" grpId="0" animBg="1"/>
          <p:bldP spid="38" grpId="0"/>
          <p:bldP spid="38" grpId="1"/>
          <p:bldP spid="39" grpId="0"/>
          <p:bldP spid="39" grpId="1"/>
          <p:bldP spid="41" grpId="0"/>
          <p:bldP spid="41" grpId="1"/>
          <p:bldP spid="43" grpId="0" animBg="1"/>
          <p:bldP spid="43" grpId="1" animBg="1"/>
          <p:bldP spid="44" grpId="0" animBg="1"/>
          <p:bldP spid="46" grpId="0"/>
          <p:bldP spid="46" grpId="1"/>
          <p:bldP spid="47" grpId="0"/>
          <p:bldP spid="4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2" dur="4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4" dur="4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6" dur="4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8" dur="4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90" dur="4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1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8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9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0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1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3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1" grpId="0" animBg="1"/>
          <p:bldP spid="32" grpId="0" animBg="1"/>
          <p:bldP spid="33" grpId="0" animBg="1"/>
          <p:bldP spid="38" grpId="0"/>
          <p:bldP spid="38" grpId="1"/>
          <p:bldP spid="39" grpId="0"/>
          <p:bldP spid="39" grpId="1"/>
          <p:bldP spid="41" grpId="0"/>
          <p:bldP spid="41" grpId="1"/>
          <p:bldP spid="43" grpId="0" animBg="1"/>
          <p:bldP spid="43" grpId="1" animBg="1"/>
          <p:bldP spid="44" grpId="0" animBg="1"/>
          <p:bldP spid="46" grpId="0"/>
          <p:bldP spid="46" grpId="1"/>
          <p:bldP spid="47" grpId="0"/>
          <p:bldP spid="47" grpId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323D3-0892-7501-214E-AB870A9F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B889B26E-4C73-275C-329B-04A4CECE9758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69CD44B-6D0D-EF05-CE85-456A564157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1893132" y="346528"/>
            <a:ext cx="8459177" cy="6432915"/>
          </a:xfrm>
          <a:custGeom>
            <a:avLst/>
            <a:gdLst>
              <a:gd name="connsiteX0" fmla="*/ 0 w 8459177"/>
              <a:gd name="connsiteY0" fmla="*/ 2407223 h 6432915"/>
              <a:gd name="connsiteX1" fmla="*/ 137872 w 8459177"/>
              <a:gd name="connsiteY1" fmla="*/ 2269352 h 6432915"/>
              <a:gd name="connsiteX2" fmla="*/ 176821 w 8459177"/>
              <a:gd name="connsiteY2" fmla="*/ 2354686 h 6432915"/>
              <a:gd name="connsiteX3" fmla="*/ 1397522 w 8459177"/>
              <a:gd name="connsiteY3" fmla="*/ 3121475 h 6432915"/>
              <a:gd name="connsiteX4" fmla="*/ 2785778 w 8459177"/>
              <a:gd name="connsiteY4" fmla="*/ 1656293 h 6432915"/>
              <a:gd name="connsiteX5" fmla="*/ 2784780 w 8459177"/>
              <a:gd name="connsiteY5" fmla="*/ 1656293 h 6432915"/>
              <a:gd name="connsiteX6" fmla="*/ 4354113 w 8459177"/>
              <a:gd name="connsiteY6" fmla="*/ 0 h 6432915"/>
              <a:gd name="connsiteX7" fmla="*/ 5923446 w 8459177"/>
              <a:gd name="connsiteY7" fmla="*/ 1656293 h 6432915"/>
              <a:gd name="connsiteX8" fmla="*/ 4354113 w 8459177"/>
              <a:gd name="connsiteY8" fmla="*/ 3312586 h 6432915"/>
              <a:gd name="connsiteX9" fmla="*/ 4354113 w 8459177"/>
              <a:gd name="connsiteY9" fmla="*/ 3311613 h 6432915"/>
              <a:gd name="connsiteX10" fmla="*/ 4215414 w 8459177"/>
              <a:gd name="connsiteY10" fmla="*/ 3319005 h 6432915"/>
              <a:gd name="connsiteX11" fmla="*/ 2969099 w 8459177"/>
              <a:gd name="connsiteY11" fmla="*/ 4776623 h 6432915"/>
              <a:gd name="connsiteX12" fmla="*/ 4357356 w 8459177"/>
              <a:gd name="connsiteY12" fmla="*/ 6241804 h 6432915"/>
              <a:gd name="connsiteX13" fmla="*/ 5745612 w 8459177"/>
              <a:gd name="connsiteY13" fmla="*/ 4776623 h 6432915"/>
              <a:gd name="connsiteX14" fmla="*/ 5744613 w 8459177"/>
              <a:gd name="connsiteY14" fmla="*/ 4776623 h 6432915"/>
              <a:gd name="connsiteX15" fmla="*/ 7313946 w 8459177"/>
              <a:gd name="connsiteY15" fmla="*/ 3120330 h 6432915"/>
              <a:gd name="connsiteX16" fmla="*/ 8423632 w 8459177"/>
              <a:gd name="connsiteY16" fmla="*/ 3605446 h 6432915"/>
              <a:gd name="connsiteX17" fmla="*/ 8459177 w 8459177"/>
              <a:gd name="connsiteY17" fmla="*/ 3646723 h 6432915"/>
              <a:gd name="connsiteX18" fmla="*/ 8327854 w 8459177"/>
              <a:gd name="connsiteY18" fmla="*/ 3778046 h 6432915"/>
              <a:gd name="connsiteX19" fmla="*/ 8295592 w 8459177"/>
              <a:gd name="connsiteY19" fmla="*/ 3740582 h 6432915"/>
              <a:gd name="connsiteX20" fmla="*/ 7313947 w 8459177"/>
              <a:gd name="connsiteY20" fmla="*/ 3311440 h 6432915"/>
              <a:gd name="connsiteX21" fmla="*/ 5925691 w 8459177"/>
              <a:gd name="connsiteY21" fmla="*/ 4776623 h 6432915"/>
              <a:gd name="connsiteX22" fmla="*/ 5926689 w 8459177"/>
              <a:gd name="connsiteY22" fmla="*/ 4776623 h 6432915"/>
              <a:gd name="connsiteX23" fmla="*/ 4357356 w 8459177"/>
              <a:gd name="connsiteY23" fmla="*/ 6432915 h 6432915"/>
              <a:gd name="connsiteX24" fmla="*/ 2788023 w 8459177"/>
              <a:gd name="connsiteY24" fmla="*/ 4776623 h 6432915"/>
              <a:gd name="connsiteX25" fmla="*/ 4357356 w 8459177"/>
              <a:gd name="connsiteY25" fmla="*/ 3120330 h 6432915"/>
              <a:gd name="connsiteX26" fmla="*/ 4357356 w 8459177"/>
              <a:gd name="connsiteY26" fmla="*/ 3121303 h 6432915"/>
              <a:gd name="connsiteX27" fmla="*/ 4496054 w 8459177"/>
              <a:gd name="connsiteY27" fmla="*/ 3113910 h 6432915"/>
              <a:gd name="connsiteX28" fmla="*/ 5742370 w 8459177"/>
              <a:gd name="connsiteY28" fmla="*/ 1656293 h 6432915"/>
              <a:gd name="connsiteX29" fmla="*/ 4354113 w 8459177"/>
              <a:gd name="connsiteY29" fmla="*/ 191110 h 6432915"/>
              <a:gd name="connsiteX30" fmla="*/ 2965857 w 8459177"/>
              <a:gd name="connsiteY30" fmla="*/ 1656293 h 6432915"/>
              <a:gd name="connsiteX31" fmla="*/ 2966855 w 8459177"/>
              <a:gd name="connsiteY31" fmla="*/ 1656293 h 6432915"/>
              <a:gd name="connsiteX32" fmla="*/ 1397522 w 8459177"/>
              <a:gd name="connsiteY32" fmla="*/ 3312585 h 6432915"/>
              <a:gd name="connsiteX33" fmla="*/ 17599 w 8459177"/>
              <a:gd name="connsiteY33" fmla="*/ 2445780 h 643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459177" h="6432915">
                <a:moveTo>
                  <a:pt x="0" y="2407223"/>
                </a:moveTo>
                <a:lnTo>
                  <a:pt x="137872" y="2269352"/>
                </a:lnTo>
                <a:lnTo>
                  <a:pt x="176821" y="2354686"/>
                </a:lnTo>
                <a:cubicBezTo>
                  <a:pt x="411907" y="2811420"/>
                  <a:pt x="870407" y="3121475"/>
                  <a:pt x="1397522" y="3121475"/>
                </a:cubicBezTo>
                <a:cubicBezTo>
                  <a:pt x="2164235" y="3121474"/>
                  <a:pt x="2785778" y="2465491"/>
                  <a:pt x="2785778" y="1656293"/>
                </a:cubicBezTo>
                <a:lnTo>
                  <a:pt x="2784780" y="1656293"/>
                </a:lnTo>
                <a:cubicBezTo>
                  <a:pt x="2784780" y="741547"/>
                  <a:pt x="3487395" y="0"/>
                  <a:pt x="4354113" y="0"/>
                </a:cubicBezTo>
                <a:cubicBezTo>
                  <a:pt x="5220832" y="0"/>
                  <a:pt x="5923446" y="741547"/>
                  <a:pt x="5923446" y="1656293"/>
                </a:cubicBezTo>
                <a:cubicBezTo>
                  <a:pt x="5923446" y="2571038"/>
                  <a:pt x="5220832" y="3312585"/>
                  <a:pt x="4354113" y="3312586"/>
                </a:cubicBezTo>
                <a:lnTo>
                  <a:pt x="4354113" y="3311613"/>
                </a:lnTo>
                <a:lnTo>
                  <a:pt x="4215414" y="3319005"/>
                </a:lnTo>
                <a:cubicBezTo>
                  <a:pt x="3515379" y="3394038"/>
                  <a:pt x="2969100" y="4017999"/>
                  <a:pt x="2969099" y="4776623"/>
                </a:cubicBezTo>
                <a:cubicBezTo>
                  <a:pt x="2969100" y="5585821"/>
                  <a:pt x="3590642" y="6241805"/>
                  <a:pt x="4357356" y="6241804"/>
                </a:cubicBezTo>
                <a:cubicBezTo>
                  <a:pt x="5124069" y="6241804"/>
                  <a:pt x="5745613" y="5585821"/>
                  <a:pt x="5745612" y="4776623"/>
                </a:cubicBezTo>
                <a:lnTo>
                  <a:pt x="5744613" y="4776623"/>
                </a:lnTo>
                <a:cubicBezTo>
                  <a:pt x="5744614" y="3861879"/>
                  <a:pt x="6447230" y="3120330"/>
                  <a:pt x="7313946" y="3120330"/>
                </a:cubicBezTo>
                <a:cubicBezTo>
                  <a:pt x="7747306" y="3120330"/>
                  <a:pt x="8139639" y="3305716"/>
                  <a:pt x="8423632" y="3605446"/>
                </a:cubicBezTo>
                <a:lnTo>
                  <a:pt x="8459177" y="3646723"/>
                </a:lnTo>
                <a:lnTo>
                  <a:pt x="8327854" y="3778046"/>
                </a:lnTo>
                <a:lnTo>
                  <a:pt x="8295592" y="3740582"/>
                </a:lnTo>
                <a:cubicBezTo>
                  <a:pt x="8044367" y="3475436"/>
                  <a:pt x="7697304" y="3311440"/>
                  <a:pt x="7313947" y="3311440"/>
                </a:cubicBezTo>
                <a:cubicBezTo>
                  <a:pt x="6547233" y="3311441"/>
                  <a:pt x="5925691" y="3967424"/>
                  <a:pt x="5925691" y="4776623"/>
                </a:cubicBezTo>
                <a:lnTo>
                  <a:pt x="5926689" y="4776623"/>
                </a:lnTo>
                <a:cubicBezTo>
                  <a:pt x="5926689" y="5691368"/>
                  <a:pt x="5224075" y="6432915"/>
                  <a:pt x="4357356" y="6432915"/>
                </a:cubicBezTo>
                <a:cubicBezTo>
                  <a:pt x="3490637" y="6432915"/>
                  <a:pt x="2788023" y="5691368"/>
                  <a:pt x="2788023" y="4776623"/>
                </a:cubicBezTo>
                <a:cubicBezTo>
                  <a:pt x="2788023" y="3861877"/>
                  <a:pt x="3490637" y="3120330"/>
                  <a:pt x="4357356" y="3120330"/>
                </a:cubicBezTo>
                <a:lnTo>
                  <a:pt x="4357356" y="3121303"/>
                </a:lnTo>
                <a:lnTo>
                  <a:pt x="4496054" y="3113910"/>
                </a:lnTo>
                <a:cubicBezTo>
                  <a:pt x="5196091" y="3038879"/>
                  <a:pt x="5742369" y="2414917"/>
                  <a:pt x="5742370" y="1656293"/>
                </a:cubicBezTo>
                <a:cubicBezTo>
                  <a:pt x="5742369" y="847094"/>
                  <a:pt x="5120826" y="191111"/>
                  <a:pt x="4354113" y="191110"/>
                </a:cubicBezTo>
                <a:cubicBezTo>
                  <a:pt x="3587400" y="191111"/>
                  <a:pt x="2965858" y="847094"/>
                  <a:pt x="2965857" y="1656293"/>
                </a:cubicBezTo>
                <a:lnTo>
                  <a:pt x="2966855" y="1656293"/>
                </a:lnTo>
                <a:cubicBezTo>
                  <a:pt x="2966855" y="2571038"/>
                  <a:pt x="2264242" y="3312585"/>
                  <a:pt x="1397522" y="3312585"/>
                </a:cubicBezTo>
                <a:cubicBezTo>
                  <a:pt x="801653" y="3312585"/>
                  <a:pt x="283349" y="2962088"/>
                  <a:pt x="17599" y="2445780"/>
                </a:cubicBezTo>
                <a:close/>
              </a:path>
            </a:pathLst>
          </a:custGeom>
          <a:solidFill>
            <a:schemeClr val="tx1"/>
          </a:solidFill>
          <a:ln w="18256" cap="flat">
            <a:noFill/>
            <a:prstDash val="solid"/>
            <a:miter/>
          </a:ln>
          <a:effectLst>
            <a:outerShdw blurRad="228600" sx="102000" sy="102000" algn="ctr" rotWithShape="0">
              <a:srgbClr val="1AFAF3">
                <a:alpha val="40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1" descr="Single gear with solid fill">
            <a:extLst>
              <a:ext uri="{FF2B5EF4-FFF2-40B4-BE49-F238E27FC236}">
                <a16:creationId xmlns:a16="http://schemas.microsoft.com/office/drawing/2014/main" id="{51FCB700-3F57-40D2-C706-6C9E6EB5A3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386648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C713ED5A-C287-783A-647D-6A87011264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1622108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188EDEF3-A067-7E47-35E3-5C1C747D3B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20511" y="2036382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BEC2A5EB-A64C-2504-2780-0A4EDA5376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25081" y="4280757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78C410-52C4-F2BF-D91D-F67E4FF32734}"/>
              </a:ext>
            </a:extLst>
          </p:cNvPr>
          <p:cNvSpPr txBox="1">
            <a:spLocks/>
          </p:cNvSpPr>
          <p:nvPr/>
        </p:nvSpPr>
        <p:spPr>
          <a:xfrm>
            <a:off x="572510" y="4128754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3716E"/>
                </a:solidFill>
              </a:rPr>
              <a:t>IDEA</a:t>
            </a:r>
            <a:endParaRPr lang="en-US" dirty="0">
              <a:solidFill>
                <a:srgbClr val="03716E"/>
              </a:solidFill>
            </a:endParaRPr>
          </a:p>
          <a:p>
            <a:pPr algn="r"/>
            <a:r>
              <a:rPr lang="en-US" sz="16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dirty="0">
              <a:solidFill>
                <a:srgbClr val="03716E"/>
              </a:solidFill>
            </a:endParaRPr>
          </a:p>
          <a:p>
            <a:pPr algn="r"/>
            <a:endParaRPr lang="en-US" dirty="0">
              <a:solidFill>
                <a:srgbClr val="03716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A13983-3878-0DA3-2C9C-396075606DE8}"/>
              </a:ext>
            </a:extLst>
          </p:cNvPr>
          <p:cNvSpPr txBox="1">
            <a:spLocks/>
          </p:cNvSpPr>
          <p:nvPr/>
        </p:nvSpPr>
        <p:spPr>
          <a:xfrm>
            <a:off x="9126247" y="2112006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3716E"/>
                </a:solidFill>
              </a:rPr>
              <a:t> BUSINESS</a:t>
            </a:r>
            <a:endParaRPr lang="en-US" dirty="0">
              <a:solidFill>
                <a:srgbClr val="03716E"/>
              </a:solidFill>
            </a:endParaRPr>
          </a:p>
          <a:p>
            <a:r>
              <a:rPr lang="en-US" sz="16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dirty="0">
              <a:solidFill>
                <a:srgbClr val="03716E"/>
              </a:solidFill>
            </a:endParaRPr>
          </a:p>
          <a:p>
            <a:endParaRPr lang="en-US" dirty="0">
              <a:solidFill>
                <a:srgbClr val="03716E"/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6B324CE3-AC83-527A-56F5-75B8764C04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E3FD5277-D2AB-EBF4-1D49-8A78D88535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5980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E6367E-8A6C-5242-9152-94FA922EBF6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83706" y="2145989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0E3A7-20A5-B3FB-FE32-92038F01CF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88275" y="4390364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89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" grpId="0"/>
          <p:bldP spid="3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ABD63-1284-2EF7-79E4-D22226E25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35CAB03A-F222-FE3E-8F95-AFFD5F077388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C16D12A-B7C0-0690-F2DC-2886BD6A99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900316" y="-1059459"/>
            <a:ext cx="6095257" cy="8759993"/>
          </a:xfrm>
          <a:custGeom>
            <a:avLst/>
            <a:gdLst>
              <a:gd name="connsiteX0" fmla="*/ 2582802 w 6095257"/>
              <a:gd name="connsiteY0" fmla="*/ 131323 h 8759993"/>
              <a:gd name="connsiteX1" fmla="*/ 2714125 w 6095257"/>
              <a:gd name="connsiteY1" fmla="*/ 0 h 8759993"/>
              <a:gd name="connsiteX2" fmla="*/ 2779868 w 6095257"/>
              <a:gd name="connsiteY2" fmla="*/ 76343 h 8759993"/>
              <a:gd name="connsiteX3" fmla="*/ 3138227 w 6095257"/>
              <a:gd name="connsiteY3" fmla="*/ 1129900 h 8759993"/>
              <a:gd name="connsiteX4" fmla="*/ 1885171 w 6095257"/>
              <a:gd name="connsiteY4" fmla="*/ 2752543 h 8759993"/>
              <a:gd name="connsiteX5" fmla="*/ 1569333 w 6095257"/>
              <a:gd name="connsiteY5" fmla="*/ 2786147 h 8759993"/>
              <a:gd name="connsiteX6" fmla="*/ 1569333 w 6095257"/>
              <a:gd name="connsiteY6" fmla="*/ 2789116 h 8759993"/>
              <a:gd name="connsiteX7" fmla="*/ 181077 w 6095257"/>
              <a:gd name="connsiteY7" fmla="*/ 4254297 h 8759993"/>
              <a:gd name="connsiteX8" fmla="*/ 1569332 w 6095257"/>
              <a:gd name="connsiteY8" fmla="*/ 5719480 h 8759993"/>
              <a:gd name="connsiteX9" fmla="*/ 2957589 w 6095257"/>
              <a:gd name="connsiteY9" fmla="*/ 4254297 h 8759993"/>
              <a:gd name="connsiteX10" fmla="*/ 2956591 w 6095257"/>
              <a:gd name="connsiteY10" fmla="*/ 4254297 h 8759993"/>
              <a:gd name="connsiteX11" fmla="*/ 4525924 w 6095257"/>
              <a:gd name="connsiteY11" fmla="*/ 2598005 h 8759993"/>
              <a:gd name="connsiteX12" fmla="*/ 6095257 w 6095257"/>
              <a:gd name="connsiteY12" fmla="*/ 4254297 h 8759993"/>
              <a:gd name="connsiteX13" fmla="*/ 4525924 w 6095257"/>
              <a:gd name="connsiteY13" fmla="*/ 5910590 h 8759993"/>
              <a:gd name="connsiteX14" fmla="*/ 4525924 w 6095257"/>
              <a:gd name="connsiteY14" fmla="*/ 5909617 h 8759993"/>
              <a:gd name="connsiteX15" fmla="*/ 4387225 w 6095257"/>
              <a:gd name="connsiteY15" fmla="*/ 5917010 h 8759993"/>
              <a:gd name="connsiteX16" fmla="*/ 3140910 w 6095257"/>
              <a:gd name="connsiteY16" fmla="*/ 7374627 h 8759993"/>
              <a:gd name="connsiteX17" fmla="*/ 3752978 w 6095257"/>
              <a:gd name="connsiteY17" fmla="*/ 8589579 h 8759993"/>
              <a:gd name="connsiteX18" fmla="*/ 3806475 w 6095257"/>
              <a:gd name="connsiteY18" fmla="*/ 8623880 h 8759993"/>
              <a:gd name="connsiteX19" fmla="*/ 3670362 w 6095257"/>
              <a:gd name="connsiteY19" fmla="*/ 8759993 h 8759993"/>
              <a:gd name="connsiteX20" fmla="*/ 3651737 w 6095257"/>
              <a:gd name="connsiteY20" fmla="*/ 8748051 h 8759993"/>
              <a:gd name="connsiteX21" fmla="*/ 2959833 w 6095257"/>
              <a:gd name="connsiteY21" fmla="*/ 7374627 h 8759993"/>
              <a:gd name="connsiteX22" fmla="*/ 4529166 w 6095257"/>
              <a:gd name="connsiteY22" fmla="*/ 5718333 h 8759993"/>
              <a:gd name="connsiteX23" fmla="*/ 4529166 w 6095257"/>
              <a:gd name="connsiteY23" fmla="*/ 5719307 h 8759993"/>
              <a:gd name="connsiteX24" fmla="*/ 4667865 w 6095257"/>
              <a:gd name="connsiteY24" fmla="*/ 5711915 h 8759993"/>
              <a:gd name="connsiteX25" fmla="*/ 5914180 w 6095257"/>
              <a:gd name="connsiteY25" fmla="*/ 4254297 h 8759993"/>
              <a:gd name="connsiteX26" fmla="*/ 4525924 w 6095257"/>
              <a:gd name="connsiteY26" fmla="*/ 2789116 h 8759993"/>
              <a:gd name="connsiteX27" fmla="*/ 3137669 w 6095257"/>
              <a:gd name="connsiteY27" fmla="*/ 4254297 h 8759993"/>
              <a:gd name="connsiteX28" fmla="*/ 3138666 w 6095257"/>
              <a:gd name="connsiteY28" fmla="*/ 4254297 h 8759993"/>
              <a:gd name="connsiteX29" fmla="*/ 1569333 w 6095257"/>
              <a:gd name="connsiteY29" fmla="*/ 5910590 h 8759993"/>
              <a:gd name="connsiteX30" fmla="*/ 0 w 6095257"/>
              <a:gd name="connsiteY30" fmla="*/ 4254297 h 8759993"/>
              <a:gd name="connsiteX31" fmla="*/ 1253057 w 6095257"/>
              <a:gd name="connsiteY31" fmla="*/ 2631654 h 8759993"/>
              <a:gd name="connsiteX32" fmla="*/ 1568895 w 6095257"/>
              <a:gd name="connsiteY32" fmla="*/ 2598050 h 8759993"/>
              <a:gd name="connsiteX33" fmla="*/ 1568895 w 6095257"/>
              <a:gd name="connsiteY33" fmla="*/ 2595082 h 8759993"/>
              <a:gd name="connsiteX34" fmla="*/ 2957150 w 6095257"/>
              <a:gd name="connsiteY34" fmla="*/ 1129900 h 8759993"/>
              <a:gd name="connsiteX35" fmla="*/ 2640141 w 6095257"/>
              <a:gd name="connsiteY35" fmla="*/ 197908 h 875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95257" h="8759993">
                <a:moveTo>
                  <a:pt x="2582802" y="131323"/>
                </a:moveTo>
                <a:lnTo>
                  <a:pt x="2714125" y="0"/>
                </a:lnTo>
                <a:lnTo>
                  <a:pt x="2779868" y="76343"/>
                </a:lnTo>
                <a:cubicBezTo>
                  <a:pt x="3003743" y="362648"/>
                  <a:pt x="3138227" y="729698"/>
                  <a:pt x="3138227" y="1129900"/>
                </a:cubicBezTo>
                <a:cubicBezTo>
                  <a:pt x="3138227" y="1930301"/>
                  <a:pt x="2600289" y="2598099"/>
                  <a:pt x="1885171" y="2752543"/>
                </a:cubicBezTo>
                <a:lnTo>
                  <a:pt x="1569333" y="2786147"/>
                </a:lnTo>
                <a:lnTo>
                  <a:pt x="1569333" y="2789116"/>
                </a:lnTo>
                <a:cubicBezTo>
                  <a:pt x="802620" y="2789116"/>
                  <a:pt x="181077" y="3445099"/>
                  <a:pt x="181077" y="4254297"/>
                </a:cubicBezTo>
                <a:cubicBezTo>
                  <a:pt x="181076" y="5063496"/>
                  <a:pt x="802620" y="5719479"/>
                  <a:pt x="1569332" y="5719480"/>
                </a:cubicBezTo>
                <a:cubicBezTo>
                  <a:pt x="2336046" y="5719478"/>
                  <a:pt x="2957588" y="5063496"/>
                  <a:pt x="2957589" y="4254297"/>
                </a:cubicBezTo>
                <a:lnTo>
                  <a:pt x="2956591" y="4254297"/>
                </a:lnTo>
                <a:cubicBezTo>
                  <a:pt x="2956591" y="3339552"/>
                  <a:pt x="3659205" y="2598005"/>
                  <a:pt x="4525924" y="2598005"/>
                </a:cubicBezTo>
                <a:cubicBezTo>
                  <a:pt x="5392642" y="2598005"/>
                  <a:pt x="6095257" y="3339552"/>
                  <a:pt x="6095257" y="4254297"/>
                </a:cubicBezTo>
                <a:cubicBezTo>
                  <a:pt x="6095257" y="5169043"/>
                  <a:pt x="5392643" y="5910590"/>
                  <a:pt x="4525924" y="5910590"/>
                </a:cubicBezTo>
                <a:lnTo>
                  <a:pt x="4525924" y="5909617"/>
                </a:lnTo>
                <a:lnTo>
                  <a:pt x="4387225" y="5917010"/>
                </a:lnTo>
                <a:cubicBezTo>
                  <a:pt x="3687189" y="5992041"/>
                  <a:pt x="3140911" y="6616004"/>
                  <a:pt x="3140910" y="7374627"/>
                </a:cubicBezTo>
                <a:cubicBezTo>
                  <a:pt x="3140910" y="7880376"/>
                  <a:pt x="3383700" y="8326276"/>
                  <a:pt x="3752978" y="8589579"/>
                </a:cubicBezTo>
                <a:lnTo>
                  <a:pt x="3806475" y="8623880"/>
                </a:lnTo>
                <a:lnTo>
                  <a:pt x="3670362" y="8759993"/>
                </a:lnTo>
                <a:lnTo>
                  <a:pt x="3651737" y="8748051"/>
                </a:lnTo>
                <a:cubicBezTo>
                  <a:pt x="3234291" y="8450403"/>
                  <a:pt x="2959832" y="7946343"/>
                  <a:pt x="2959833" y="7374627"/>
                </a:cubicBezTo>
                <a:cubicBezTo>
                  <a:pt x="2959833" y="6459882"/>
                  <a:pt x="3662447" y="5718334"/>
                  <a:pt x="4529166" y="5718333"/>
                </a:cubicBezTo>
                <a:lnTo>
                  <a:pt x="4529166" y="5719307"/>
                </a:lnTo>
                <a:lnTo>
                  <a:pt x="4667865" y="5711915"/>
                </a:lnTo>
                <a:cubicBezTo>
                  <a:pt x="5367902" y="5636884"/>
                  <a:pt x="5914181" y="5012922"/>
                  <a:pt x="5914180" y="4254297"/>
                </a:cubicBezTo>
                <a:cubicBezTo>
                  <a:pt x="5914180" y="3445099"/>
                  <a:pt x="5292637" y="2789116"/>
                  <a:pt x="4525924" y="2789116"/>
                </a:cubicBezTo>
                <a:cubicBezTo>
                  <a:pt x="3759210" y="2789116"/>
                  <a:pt x="3137669" y="3445099"/>
                  <a:pt x="3137669" y="4254297"/>
                </a:cubicBezTo>
                <a:lnTo>
                  <a:pt x="3138666" y="4254297"/>
                </a:lnTo>
                <a:cubicBezTo>
                  <a:pt x="3138666" y="5169043"/>
                  <a:pt x="2436051" y="5910590"/>
                  <a:pt x="1569333" y="5910590"/>
                </a:cubicBezTo>
                <a:cubicBezTo>
                  <a:pt x="702614" y="5910590"/>
                  <a:pt x="0" y="5169043"/>
                  <a:pt x="0" y="4254297"/>
                </a:cubicBezTo>
                <a:cubicBezTo>
                  <a:pt x="0" y="3453895"/>
                  <a:pt x="537940" y="2786098"/>
                  <a:pt x="1253057" y="2631654"/>
                </a:cubicBezTo>
                <a:lnTo>
                  <a:pt x="1568895" y="2598050"/>
                </a:lnTo>
                <a:lnTo>
                  <a:pt x="1568895" y="2595082"/>
                </a:lnTo>
                <a:cubicBezTo>
                  <a:pt x="2335607" y="2595081"/>
                  <a:pt x="2957151" y="1939098"/>
                  <a:pt x="2957150" y="1129900"/>
                </a:cubicBezTo>
                <a:cubicBezTo>
                  <a:pt x="2957150" y="775876"/>
                  <a:pt x="2838183" y="451177"/>
                  <a:pt x="2640141" y="197908"/>
                </a:cubicBezTo>
                <a:close/>
              </a:path>
            </a:pathLst>
          </a:custGeom>
          <a:solidFill>
            <a:schemeClr val="tx1"/>
          </a:solidFill>
          <a:ln w="18256" cap="flat">
            <a:noFill/>
            <a:prstDash val="solid"/>
            <a:miter/>
          </a:ln>
          <a:effectLst>
            <a:outerShdw blurRad="228600" sx="102000" sy="102000" algn="ctr" rotWithShape="0">
              <a:srgbClr val="1AFAF3">
                <a:alpha val="40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8B839D99-C5D4-0A43-93C6-221D5DEEDE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92007" y="3386487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1" descr="Single gear with solid fill">
            <a:extLst>
              <a:ext uri="{FF2B5EF4-FFF2-40B4-BE49-F238E27FC236}">
                <a16:creationId xmlns:a16="http://schemas.microsoft.com/office/drawing/2014/main" id="{B1B82285-7026-8F40-1768-774B7D22C3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82137" y="1235869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2AB7D5CC-C6FC-AA30-4B84-3123BD4DB6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96411" y="1650143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D130D8AF-E8DE-B629-E688-5E95D67A34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06281" y="3800761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7BC414-CD66-9ED6-5BBA-EC1FFA00D0CD}"/>
              </a:ext>
            </a:extLst>
          </p:cNvPr>
          <p:cNvSpPr txBox="1">
            <a:spLocks/>
          </p:cNvSpPr>
          <p:nvPr/>
        </p:nvSpPr>
        <p:spPr>
          <a:xfrm>
            <a:off x="444877" y="1650143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3716E"/>
                </a:solidFill>
              </a:rPr>
              <a:t>IDEA</a:t>
            </a:r>
            <a:endParaRPr lang="en-US" dirty="0">
              <a:solidFill>
                <a:srgbClr val="03716E"/>
              </a:solidFill>
            </a:endParaRPr>
          </a:p>
          <a:p>
            <a:pPr algn="r"/>
            <a:r>
              <a:rPr lang="en-US" sz="16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dirty="0">
              <a:solidFill>
                <a:srgbClr val="03716E"/>
              </a:solidFill>
            </a:endParaRPr>
          </a:p>
          <a:p>
            <a:pPr algn="r"/>
            <a:endParaRPr lang="en-US" dirty="0">
              <a:solidFill>
                <a:srgbClr val="03716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19BFA2-AB6A-5B97-65BA-66867DE0A74D}"/>
              </a:ext>
            </a:extLst>
          </p:cNvPr>
          <p:cNvSpPr txBox="1">
            <a:spLocks/>
          </p:cNvSpPr>
          <p:nvPr/>
        </p:nvSpPr>
        <p:spPr>
          <a:xfrm>
            <a:off x="9126247" y="3648758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3716E"/>
                </a:solidFill>
              </a:rPr>
              <a:t> BUSINESS</a:t>
            </a:r>
            <a:endParaRPr lang="en-US" dirty="0">
              <a:solidFill>
                <a:srgbClr val="03716E"/>
              </a:solidFill>
            </a:endParaRPr>
          </a:p>
          <a:p>
            <a:r>
              <a:rPr lang="en-US" sz="16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dirty="0">
              <a:solidFill>
                <a:srgbClr val="03716E"/>
              </a:solidFill>
            </a:endParaRPr>
          </a:p>
          <a:p>
            <a:endParaRPr lang="en-US" dirty="0">
              <a:solidFill>
                <a:srgbClr val="03716E"/>
              </a:solidFill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1F51216E-447F-A0C3-DDA5-9F807ED51C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596926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1" descr="Single gear with solid fill">
            <a:extLst>
              <a:ext uri="{FF2B5EF4-FFF2-40B4-BE49-F238E27FC236}">
                <a16:creationId xmlns:a16="http://schemas.microsoft.com/office/drawing/2014/main" id="{6AF45A5C-DD48-6EAA-59DD-97E32013A7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6EE8E-F007-8DF8-98A5-79BD8B4B531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69475" y="3910368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70256-95AE-4DA6-35FB-DC1DEBF1A7C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59605" y="1759750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53237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5" grpId="0" animBg="1"/>
          <p:bldP spid="16" grpId="0" animBg="1"/>
          <p:bldP spid="17" grpId="0" animBg="1"/>
          <p:bldP spid="18" grpId="0" animBg="1"/>
          <p:bldP spid="21" grpId="0"/>
          <p:bldP spid="21" grpId="1"/>
          <p:bldP spid="22" grpId="0"/>
          <p:bldP spid="22" grpId="1"/>
          <p:bldP spid="23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5" grpId="0" animBg="1"/>
          <p:bldP spid="16" grpId="0" animBg="1"/>
          <p:bldP spid="17" grpId="0" animBg="1"/>
          <p:bldP spid="18" grpId="0" animBg="1"/>
          <p:bldP spid="21" grpId="0"/>
          <p:bldP spid="21" grpId="1"/>
          <p:bldP spid="22" grpId="0"/>
          <p:bldP spid="22" grpId="1"/>
          <p:bldP spid="23" grpId="0" animBg="1"/>
          <p:bldP spid="24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A035D-3774-1BC5-3CE0-EF5C8FA14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2F49A452-8BB1-0557-A54A-EFE746F160B2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33CF0F1-431E-9618-8F83-455CF1620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037539" y="-197065"/>
            <a:ext cx="7079618" cy="7240945"/>
          </a:xfrm>
          <a:custGeom>
            <a:avLst/>
            <a:gdLst>
              <a:gd name="connsiteX0" fmla="*/ 0 w 7079618"/>
              <a:gd name="connsiteY0" fmla="*/ 2318855 h 7240945"/>
              <a:gd name="connsiteX1" fmla="*/ 107698 w 7079618"/>
              <a:gd name="connsiteY1" fmla="*/ 2211157 h 7240945"/>
              <a:gd name="connsiteX2" fmla="*/ 154113 w 7079618"/>
              <a:gd name="connsiteY2" fmla="*/ 2254685 h 7240945"/>
              <a:gd name="connsiteX3" fmla="*/ 884878 w 7079618"/>
              <a:gd name="connsiteY3" fmla="*/ 2525367 h 7240945"/>
              <a:gd name="connsiteX4" fmla="*/ 2033711 w 7079618"/>
              <a:gd name="connsiteY4" fmla="*/ 1339990 h 7240945"/>
              <a:gd name="connsiteX5" fmla="*/ 2032885 w 7079618"/>
              <a:gd name="connsiteY5" fmla="*/ 1339990 h 7240945"/>
              <a:gd name="connsiteX6" fmla="*/ 3331566 w 7079618"/>
              <a:gd name="connsiteY6" fmla="*/ 1 h 7240945"/>
              <a:gd name="connsiteX7" fmla="*/ 4630247 w 7079618"/>
              <a:gd name="connsiteY7" fmla="*/ 1339991 h 7240945"/>
              <a:gd name="connsiteX8" fmla="*/ 3331566 w 7079618"/>
              <a:gd name="connsiteY8" fmla="*/ 2679980 h 7240945"/>
              <a:gd name="connsiteX9" fmla="*/ 3331566 w 7079618"/>
              <a:gd name="connsiteY9" fmla="*/ 2679194 h 7240945"/>
              <a:gd name="connsiteX10" fmla="*/ 3216788 w 7079618"/>
              <a:gd name="connsiteY10" fmla="*/ 2685174 h 7240945"/>
              <a:gd name="connsiteX11" fmla="*/ 2185416 w 7079618"/>
              <a:gd name="connsiteY11" fmla="*/ 3864430 h 7240945"/>
              <a:gd name="connsiteX12" fmla="*/ 3334250 w 7079618"/>
              <a:gd name="connsiteY12" fmla="*/ 5049806 h 7240945"/>
              <a:gd name="connsiteX13" fmla="*/ 4483083 w 7079618"/>
              <a:gd name="connsiteY13" fmla="*/ 3864431 h 7240945"/>
              <a:gd name="connsiteX14" fmla="*/ 4482258 w 7079618"/>
              <a:gd name="connsiteY14" fmla="*/ 3864431 h 7240945"/>
              <a:gd name="connsiteX15" fmla="*/ 5780937 w 7079618"/>
              <a:gd name="connsiteY15" fmla="*/ 2524440 h 7240945"/>
              <a:gd name="connsiteX16" fmla="*/ 7079618 w 7079618"/>
              <a:gd name="connsiteY16" fmla="*/ 3864430 h 7240945"/>
              <a:gd name="connsiteX17" fmla="*/ 6042667 w 7079618"/>
              <a:gd name="connsiteY17" fmla="*/ 5177197 h 7240945"/>
              <a:gd name="connsiteX18" fmla="*/ 5781300 w 7079618"/>
              <a:gd name="connsiteY18" fmla="*/ 5204384 h 7240945"/>
              <a:gd name="connsiteX19" fmla="*/ 5781300 w 7079618"/>
              <a:gd name="connsiteY19" fmla="*/ 5206786 h 7240945"/>
              <a:gd name="connsiteX20" fmla="*/ 4632467 w 7079618"/>
              <a:gd name="connsiteY20" fmla="*/ 6392161 h 7240945"/>
              <a:gd name="connsiteX21" fmla="*/ 4828670 w 7079618"/>
              <a:gd name="connsiteY21" fmla="*/ 7054917 h 7240945"/>
              <a:gd name="connsiteX22" fmla="*/ 4884953 w 7079618"/>
              <a:gd name="connsiteY22" fmla="*/ 7132577 h 7240945"/>
              <a:gd name="connsiteX23" fmla="*/ 4776584 w 7079618"/>
              <a:gd name="connsiteY23" fmla="*/ 7240945 h 7240945"/>
              <a:gd name="connsiteX24" fmla="*/ 4704414 w 7079618"/>
              <a:gd name="connsiteY24" fmla="*/ 7141363 h 7240945"/>
              <a:gd name="connsiteX25" fmla="*/ 4482619 w 7079618"/>
              <a:gd name="connsiteY25" fmla="*/ 6392162 h 7240945"/>
              <a:gd name="connsiteX26" fmla="*/ 5519570 w 7079618"/>
              <a:gd name="connsiteY26" fmla="*/ 5079394 h 7240945"/>
              <a:gd name="connsiteX27" fmla="*/ 5780937 w 7079618"/>
              <a:gd name="connsiteY27" fmla="*/ 5052208 h 7240945"/>
              <a:gd name="connsiteX28" fmla="*/ 5780937 w 7079618"/>
              <a:gd name="connsiteY28" fmla="*/ 5049806 h 7240945"/>
              <a:gd name="connsiteX29" fmla="*/ 6929770 w 7079618"/>
              <a:gd name="connsiteY29" fmla="*/ 3864430 h 7240945"/>
              <a:gd name="connsiteX30" fmla="*/ 5780937 w 7079618"/>
              <a:gd name="connsiteY30" fmla="*/ 2679054 h 7240945"/>
              <a:gd name="connsiteX31" fmla="*/ 4632105 w 7079618"/>
              <a:gd name="connsiteY31" fmla="*/ 3864430 h 7240945"/>
              <a:gd name="connsiteX32" fmla="*/ 4632930 w 7079618"/>
              <a:gd name="connsiteY32" fmla="*/ 3864430 h 7240945"/>
              <a:gd name="connsiteX33" fmla="*/ 3334249 w 7079618"/>
              <a:gd name="connsiteY33" fmla="*/ 5204421 h 7240945"/>
              <a:gd name="connsiteX34" fmla="*/ 2035568 w 7079618"/>
              <a:gd name="connsiteY34" fmla="*/ 3864430 h 7240945"/>
              <a:gd name="connsiteX35" fmla="*/ 3334249 w 7079618"/>
              <a:gd name="connsiteY35" fmla="*/ 2524440 h 7240945"/>
              <a:gd name="connsiteX36" fmla="*/ 3334250 w 7079618"/>
              <a:gd name="connsiteY36" fmla="*/ 2525227 h 7240945"/>
              <a:gd name="connsiteX37" fmla="*/ 3449027 w 7079618"/>
              <a:gd name="connsiteY37" fmla="*/ 2519247 h 7240945"/>
              <a:gd name="connsiteX38" fmla="*/ 4480399 w 7079618"/>
              <a:gd name="connsiteY38" fmla="*/ 1339991 h 7240945"/>
              <a:gd name="connsiteX39" fmla="*/ 3331566 w 7079618"/>
              <a:gd name="connsiteY39" fmla="*/ 154614 h 7240945"/>
              <a:gd name="connsiteX40" fmla="*/ 2182733 w 7079618"/>
              <a:gd name="connsiteY40" fmla="*/ 1339991 h 7240945"/>
              <a:gd name="connsiteX41" fmla="*/ 2183559 w 7079618"/>
              <a:gd name="connsiteY41" fmla="*/ 1339991 h 7240945"/>
              <a:gd name="connsiteX42" fmla="*/ 884878 w 7079618"/>
              <a:gd name="connsiteY42" fmla="*/ 2679981 h 7240945"/>
              <a:gd name="connsiteX43" fmla="*/ 58797 w 7079618"/>
              <a:gd name="connsiteY43" fmla="*/ 2373992 h 7240945"/>
              <a:gd name="connsiteX44" fmla="*/ 0 w 7079618"/>
              <a:gd name="connsiteY44" fmla="*/ 2318855 h 724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079618" h="7240945">
                <a:moveTo>
                  <a:pt x="0" y="2318855"/>
                </a:moveTo>
                <a:lnTo>
                  <a:pt x="107698" y="2211157"/>
                </a:lnTo>
                <a:lnTo>
                  <a:pt x="154113" y="2254685"/>
                </a:lnTo>
                <a:cubicBezTo>
                  <a:pt x="352699" y="2423785"/>
                  <a:pt x="607292" y="2525367"/>
                  <a:pt x="884878" y="2525367"/>
                </a:cubicBezTo>
                <a:cubicBezTo>
                  <a:pt x="1519361" y="2525367"/>
                  <a:pt x="2033712" y="1994656"/>
                  <a:pt x="2033711" y="1339990"/>
                </a:cubicBezTo>
                <a:lnTo>
                  <a:pt x="2032885" y="1339990"/>
                </a:lnTo>
                <a:cubicBezTo>
                  <a:pt x="2032885" y="599934"/>
                  <a:pt x="2614324" y="0"/>
                  <a:pt x="3331566" y="1"/>
                </a:cubicBezTo>
                <a:cubicBezTo>
                  <a:pt x="4048808" y="0"/>
                  <a:pt x="4630247" y="599934"/>
                  <a:pt x="4630247" y="1339991"/>
                </a:cubicBezTo>
                <a:cubicBezTo>
                  <a:pt x="4630247" y="2080047"/>
                  <a:pt x="4048808" y="2679981"/>
                  <a:pt x="3331566" y="2679980"/>
                </a:cubicBezTo>
                <a:lnTo>
                  <a:pt x="3331566" y="2679194"/>
                </a:lnTo>
                <a:lnTo>
                  <a:pt x="3216788" y="2685174"/>
                </a:lnTo>
                <a:cubicBezTo>
                  <a:pt x="2637482" y="2745878"/>
                  <a:pt x="2185416" y="3250681"/>
                  <a:pt x="2185416" y="3864430"/>
                </a:cubicBezTo>
                <a:cubicBezTo>
                  <a:pt x="2185417" y="4519096"/>
                  <a:pt x="2699766" y="5049806"/>
                  <a:pt x="3334250" y="5049806"/>
                </a:cubicBezTo>
                <a:cubicBezTo>
                  <a:pt x="3968732" y="5049806"/>
                  <a:pt x="4483083" y="4519096"/>
                  <a:pt x="4483083" y="3864431"/>
                </a:cubicBezTo>
                <a:lnTo>
                  <a:pt x="4482258" y="3864431"/>
                </a:lnTo>
                <a:cubicBezTo>
                  <a:pt x="4482257" y="3124375"/>
                  <a:pt x="5063697" y="2524440"/>
                  <a:pt x="5780937" y="2524440"/>
                </a:cubicBezTo>
                <a:cubicBezTo>
                  <a:pt x="6498179" y="2524440"/>
                  <a:pt x="7079618" y="3124374"/>
                  <a:pt x="7079618" y="3864430"/>
                </a:cubicBezTo>
                <a:cubicBezTo>
                  <a:pt x="7079619" y="4511979"/>
                  <a:pt x="6634454" y="5052248"/>
                  <a:pt x="6042667" y="5177197"/>
                </a:cubicBezTo>
                <a:lnTo>
                  <a:pt x="5781300" y="5204384"/>
                </a:lnTo>
                <a:lnTo>
                  <a:pt x="5781300" y="5206786"/>
                </a:lnTo>
                <a:cubicBezTo>
                  <a:pt x="5146816" y="5206785"/>
                  <a:pt x="4632467" y="5737496"/>
                  <a:pt x="4632467" y="6392161"/>
                </a:cubicBezTo>
                <a:cubicBezTo>
                  <a:pt x="4632467" y="6637661"/>
                  <a:pt x="4704798" y="6865730"/>
                  <a:pt x="4828670" y="7054917"/>
                </a:cubicBezTo>
                <a:lnTo>
                  <a:pt x="4884953" y="7132577"/>
                </a:lnTo>
                <a:lnTo>
                  <a:pt x="4776584" y="7240945"/>
                </a:lnTo>
                <a:lnTo>
                  <a:pt x="4704414" y="7141363"/>
                </a:lnTo>
                <a:cubicBezTo>
                  <a:pt x="4564384" y="6927500"/>
                  <a:pt x="4482619" y="6669683"/>
                  <a:pt x="4482619" y="6392162"/>
                </a:cubicBezTo>
                <a:cubicBezTo>
                  <a:pt x="4482619" y="5744613"/>
                  <a:pt x="4927783" y="5204345"/>
                  <a:pt x="5519570" y="5079394"/>
                </a:cubicBezTo>
                <a:lnTo>
                  <a:pt x="5780937" y="5052208"/>
                </a:lnTo>
                <a:lnTo>
                  <a:pt x="5780937" y="5049806"/>
                </a:lnTo>
                <a:cubicBezTo>
                  <a:pt x="6415421" y="5049807"/>
                  <a:pt x="6929771" y="4519096"/>
                  <a:pt x="6929770" y="3864430"/>
                </a:cubicBezTo>
                <a:cubicBezTo>
                  <a:pt x="6929770" y="3209764"/>
                  <a:pt x="6415421" y="2679055"/>
                  <a:pt x="5780937" y="2679054"/>
                </a:cubicBezTo>
                <a:cubicBezTo>
                  <a:pt x="5146454" y="2679053"/>
                  <a:pt x="4632104" y="3209765"/>
                  <a:pt x="4632105" y="3864430"/>
                </a:cubicBezTo>
                <a:lnTo>
                  <a:pt x="4632930" y="3864430"/>
                </a:lnTo>
                <a:cubicBezTo>
                  <a:pt x="4632932" y="4604487"/>
                  <a:pt x="4051491" y="5204421"/>
                  <a:pt x="3334249" y="5204421"/>
                </a:cubicBezTo>
                <a:cubicBezTo>
                  <a:pt x="2617008" y="5204420"/>
                  <a:pt x="2035570" y="4604486"/>
                  <a:pt x="2035568" y="3864430"/>
                </a:cubicBezTo>
                <a:cubicBezTo>
                  <a:pt x="2035568" y="3124374"/>
                  <a:pt x="2617008" y="2524440"/>
                  <a:pt x="3334249" y="2524440"/>
                </a:cubicBezTo>
                <a:lnTo>
                  <a:pt x="3334250" y="2525227"/>
                </a:lnTo>
                <a:lnTo>
                  <a:pt x="3449027" y="2519247"/>
                </a:lnTo>
                <a:cubicBezTo>
                  <a:pt x="4028334" y="2458544"/>
                  <a:pt x="4480399" y="1953740"/>
                  <a:pt x="4480399" y="1339991"/>
                </a:cubicBezTo>
                <a:cubicBezTo>
                  <a:pt x="4480399" y="685325"/>
                  <a:pt x="3966050" y="154614"/>
                  <a:pt x="3331566" y="154614"/>
                </a:cubicBezTo>
                <a:cubicBezTo>
                  <a:pt x="2697084" y="154614"/>
                  <a:pt x="2182733" y="685325"/>
                  <a:pt x="2182733" y="1339991"/>
                </a:cubicBezTo>
                <a:lnTo>
                  <a:pt x="2183559" y="1339991"/>
                </a:lnTo>
                <a:cubicBezTo>
                  <a:pt x="2183559" y="2080046"/>
                  <a:pt x="1602120" y="2679980"/>
                  <a:pt x="884878" y="2679981"/>
                </a:cubicBezTo>
                <a:cubicBezTo>
                  <a:pt x="571085" y="2679980"/>
                  <a:pt x="283285" y="2565150"/>
                  <a:pt x="58797" y="2373992"/>
                </a:cubicBezTo>
                <a:lnTo>
                  <a:pt x="0" y="2318855"/>
                </a:lnTo>
                <a:close/>
              </a:path>
            </a:pathLst>
          </a:custGeom>
          <a:solidFill>
            <a:schemeClr val="tx1"/>
          </a:solidFill>
          <a:ln w="18256" cap="flat">
            <a:noFill/>
            <a:prstDash val="solid"/>
            <a:miter/>
          </a:ln>
          <a:effectLst>
            <a:outerShdw blurRad="228600" sx="102000" sy="102000" algn="ctr" rotWithShape="0">
              <a:srgbClr val="1AFAF3">
                <a:alpha val="40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11" descr="Single gear with solid fill">
            <a:extLst>
              <a:ext uri="{FF2B5EF4-FFF2-40B4-BE49-F238E27FC236}">
                <a16:creationId xmlns:a16="http://schemas.microsoft.com/office/drawing/2014/main" id="{E5F238B1-9EE7-FE8E-E643-A727168226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318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1" descr="Single gear with solid fill">
            <a:extLst>
              <a:ext uri="{FF2B5EF4-FFF2-40B4-BE49-F238E27FC236}">
                <a16:creationId xmlns:a16="http://schemas.microsoft.com/office/drawing/2014/main" id="{668670CE-CF2A-2F73-A23C-0E1D71FE13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2434" y="2499628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11" descr="Single gear with solid fill">
            <a:extLst>
              <a:ext uri="{FF2B5EF4-FFF2-40B4-BE49-F238E27FC236}">
                <a16:creationId xmlns:a16="http://schemas.microsoft.com/office/drawing/2014/main" id="{5C125AB2-8C8A-590D-6841-215CE15D2E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06776" y="784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EDFF620C-6FD8-62EF-6582-4263035CE7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21050" y="1198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687010AD-D72F-CCF3-7BE3-E6F3199B97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56708" y="2913902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FCB55C68-E35D-48C4-9DA1-DD9C2019E6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10274" y="4732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DD5AB-5B22-16A5-7512-3104960D29D0}"/>
              </a:ext>
            </a:extLst>
          </p:cNvPr>
          <p:cNvSpPr txBox="1">
            <a:spLocks/>
          </p:cNvSpPr>
          <p:nvPr/>
        </p:nvSpPr>
        <p:spPr>
          <a:xfrm>
            <a:off x="8574714" y="894588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3716E"/>
                </a:solidFill>
              </a:rPr>
              <a:t>IDEA</a:t>
            </a:r>
            <a:endParaRPr lang="en-US" dirty="0">
              <a:solidFill>
                <a:srgbClr val="03716E"/>
              </a:solidFill>
            </a:endParaRPr>
          </a:p>
          <a:p>
            <a:r>
              <a:rPr lang="en-US" sz="16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dirty="0">
              <a:solidFill>
                <a:srgbClr val="03716E"/>
              </a:solidFill>
            </a:endParaRPr>
          </a:p>
          <a:p>
            <a:endParaRPr lang="en-US" dirty="0">
              <a:solidFill>
                <a:srgbClr val="03716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904D8-994D-EDEB-1AE7-0BED89945CB2}"/>
              </a:ext>
            </a:extLst>
          </p:cNvPr>
          <p:cNvSpPr txBox="1">
            <a:spLocks/>
          </p:cNvSpPr>
          <p:nvPr/>
        </p:nvSpPr>
        <p:spPr>
          <a:xfrm>
            <a:off x="8590194" y="4659959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3716E"/>
                </a:solidFill>
              </a:rPr>
              <a:t> BUSINESS</a:t>
            </a:r>
            <a:endParaRPr lang="en-US" dirty="0">
              <a:solidFill>
                <a:srgbClr val="03716E"/>
              </a:solidFill>
            </a:endParaRPr>
          </a:p>
          <a:p>
            <a:r>
              <a:rPr lang="en-US" sz="16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dirty="0">
              <a:solidFill>
                <a:srgbClr val="03716E"/>
              </a:solidFill>
            </a:endParaRPr>
          </a:p>
          <a:p>
            <a:endParaRPr lang="en-US" dirty="0">
              <a:solidFill>
                <a:srgbClr val="03716E"/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8B8E4FCA-DF02-20B4-DE5E-89EBFB77E6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FAE48772-9E6F-5640-0214-085C3D2108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5980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DCF172-F11A-89F7-9192-AF8D6DB5766A}"/>
              </a:ext>
            </a:extLst>
          </p:cNvPr>
          <p:cNvSpPr txBox="1">
            <a:spLocks/>
          </p:cNvSpPr>
          <p:nvPr/>
        </p:nvSpPr>
        <p:spPr>
          <a:xfrm>
            <a:off x="369116" y="2869194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3716E"/>
                </a:solidFill>
              </a:rPr>
              <a:t> RESEARCH</a:t>
            </a:r>
            <a:endParaRPr lang="en-US" dirty="0">
              <a:solidFill>
                <a:srgbClr val="03716E"/>
              </a:solidFill>
            </a:endParaRPr>
          </a:p>
          <a:p>
            <a:pPr algn="r"/>
            <a:r>
              <a:rPr lang="en-US" sz="16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dirty="0">
              <a:solidFill>
                <a:srgbClr val="03716E"/>
              </a:solidFill>
            </a:endParaRPr>
          </a:p>
          <a:p>
            <a:pPr algn="r"/>
            <a:endParaRPr lang="en-US" dirty="0">
              <a:solidFill>
                <a:srgbClr val="03716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BC3A7-3880-5692-9AB5-8CA0F2CC65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84245" y="1308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C8DE9-49D1-3480-640E-37C8B473D69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7820" y="3023509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651F8-AC6F-842F-8C62-E9F1658469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73469" y="4841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52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2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4" dur="4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6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8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0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8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9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3" grpId="0" animBg="1"/>
          <p:bldP spid="3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14" grpId="0" animBg="1"/>
          <p:bldP spid="15" grpId="0" animBg="1"/>
          <p:bldP spid="19" grpId="0"/>
          <p:bldP spid="19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4" grpId="0"/>
          <p:bldP spid="24" grpId="1"/>
          <p:bldP spid="2" grpId="0"/>
          <p:bldP spid="4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2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4" dur="4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6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8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0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8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9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3" grpId="0" animBg="1"/>
          <p:bldP spid="3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14" grpId="0" animBg="1"/>
          <p:bldP spid="15" grpId="0" animBg="1"/>
          <p:bldP spid="19" grpId="0"/>
          <p:bldP spid="19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4" grpId="0"/>
          <p:bldP spid="24" grpId="1"/>
          <p:bldP spid="2" grpId="0"/>
          <p:bldP spid="4" grpId="0"/>
          <p:bldP spid="5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E1D4AB-4A17-08E2-F870-7E467F1342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6F009F-0E41-E377-7D66-50184DB12C22}"/>
              </a:ext>
            </a:extLst>
          </p:cNvPr>
          <p:cNvSpPr txBox="1"/>
          <p:nvPr/>
        </p:nvSpPr>
        <p:spPr>
          <a:xfrm>
            <a:off x="327025" y="4541788"/>
            <a:ext cx="11537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2"/>
              </a:rPr>
              <a:t>https://www.youtube.com/watch?v=QLVf5WK3e7M</a:t>
            </a:r>
            <a:endParaRPr lang="en-US" sz="3600" dirty="0"/>
          </a:p>
          <a:p>
            <a:pPr algn="ctr"/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93DA4-452C-450E-D7F2-B39D8B82D06F}"/>
              </a:ext>
            </a:extLst>
          </p:cNvPr>
          <p:cNvSpPr txBox="1"/>
          <p:nvPr/>
        </p:nvSpPr>
        <p:spPr>
          <a:xfrm>
            <a:off x="654050" y="929969"/>
            <a:ext cx="10883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Watch the full tutorial on my YouTube channel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B0811-EBBD-07D4-4E6F-999A70B04C72}"/>
              </a:ext>
            </a:extLst>
          </p:cNvPr>
          <p:cNvSpPr txBox="1"/>
          <p:nvPr/>
        </p:nvSpPr>
        <p:spPr>
          <a:xfrm>
            <a:off x="3810000" y="3293200"/>
            <a:ext cx="401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👇👇👇</a:t>
            </a:r>
          </a:p>
        </p:txBody>
      </p:sp>
    </p:spTree>
    <p:extLst>
      <p:ext uri="{BB962C8B-B14F-4D97-AF65-F5344CB8AC3E}">
        <p14:creationId xmlns:p14="http://schemas.microsoft.com/office/powerpoint/2010/main" val="304523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842E0-DB6F-0AB9-B42F-A95EAC551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A8E3ACE4-82A4-926F-2C54-DD11BB31222A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1193C57-B603-1ABC-28F1-513B0E545F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440762" y="253704"/>
            <a:ext cx="7742422" cy="5601681"/>
          </a:xfrm>
          <a:custGeom>
            <a:avLst/>
            <a:gdLst>
              <a:gd name="connsiteX0" fmla="*/ 116542 w 7742422"/>
              <a:gd name="connsiteY0" fmla="*/ 2239206 h 5601681"/>
              <a:gd name="connsiteX1" fmla="*/ 127137 w 7742422"/>
              <a:gd name="connsiteY1" fmla="*/ 2253839 h 5601681"/>
              <a:gd name="connsiteX2" fmla="*/ 1080490 w 7742422"/>
              <a:gd name="connsiteY2" fmla="*/ 2718132 h 5601681"/>
              <a:gd name="connsiteX3" fmla="*/ 2315966 w 7742422"/>
              <a:gd name="connsiteY3" fmla="*/ 1442274 h 5601681"/>
              <a:gd name="connsiteX4" fmla="*/ 2315077 w 7742422"/>
              <a:gd name="connsiteY4" fmla="*/ 1442273 h 5601681"/>
              <a:gd name="connsiteX5" fmla="*/ 3711702 w 7742422"/>
              <a:gd name="connsiteY5" fmla="*/ 1 h 5601681"/>
              <a:gd name="connsiteX6" fmla="*/ 5108325 w 7742422"/>
              <a:gd name="connsiteY6" fmla="*/ 1442273 h 5601681"/>
              <a:gd name="connsiteX7" fmla="*/ 3711702 w 7742422"/>
              <a:gd name="connsiteY7" fmla="*/ 2884547 h 5601681"/>
              <a:gd name="connsiteX8" fmla="*/ 3711701 w 7742422"/>
              <a:gd name="connsiteY8" fmla="*/ 2883701 h 5601681"/>
              <a:gd name="connsiteX9" fmla="*/ 3588266 w 7742422"/>
              <a:gd name="connsiteY9" fmla="*/ 2890137 h 5601681"/>
              <a:gd name="connsiteX10" fmla="*/ 2479112 w 7742422"/>
              <a:gd name="connsiteY10" fmla="*/ 4159407 h 5601681"/>
              <a:gd name="connsiteX11" fmla="*/ 3714586 w 7742422"/>
              <a:gd name="connsiteY11" fmla="*/ 5435265 h 5601681"/>
              <a:gd name="connsiteX12" fmla="*/ 4950061 w 7742422"/>
              <a:gd name="connsiteY12" fmla="*/ 4159407 h 5601681"/>
              <a:gd name="connsiteX13" fmla="*/ 4949173 w 7742422"/>
              <a:gd name="connsiteY13" fmla="*/ 4159407 h 5601681"/>
              <a:gd name="connsiteX14" fmla="*/ 6345798 w 7742422"/>
              <a:gd name="connsiteY14" fmla="*/ 2717134 h 5601681"/>
              <a:gd name="connsiteX15" fmla="*/ 7742422 w 7742422"/>
              <a:gd name="connsiteY15" fmla="*/ 4159407 h 5601681"/>
              <a:gd name="connsiteX16" fmla="*/ 7730633 w 7742422"/>
              <a:gd name="connsiteY16" fmla="*/ 4320317 h 5601681"/>
              <a:gd name="connsiteX17" fmla="*/ 7528587 w 7742422"/>
              <a:gd name="connsiteY17" fmla="*/ 4522363 h 5601681"/>
              <a:gd name="connsiteX18" fmla="*/ 7549636 w 7742422"/>
              <a:gd name="connsiteY18" fmla="*/ 4447544 h 5601681"/>
              <a:gd name="connsiteX19" fmla="*/ 7581273 w 7742422"/>
              <a:gd name="connsiteY19" fmla="*/ 4159408 h 5601681"/>
              <a:gd name="connsiteX20" fmla="*/ 6345798 w 7742422"/>
              <a:gd name="connsiteY20" fmla="*/ 2883549 h 5601681"/>
              <a:gd name="connsiteX21" fmla="*/ 5110323 w 7742422"/>
              <a:gd name="connsiteY21" fmla="*/ 4159408 h 5601681"/>
              <a:gd name="connsiteX22" fmla="*/ 5111211 w 7742422"/>
              <a:gd name="connsiteY22" fmla="*/ 4159408 h 5601681"/>
              <a:gd name="connsiteX23" fmla="*/ 3714586 w 7742422"/>
              <a:gd name="connsiteY23" fmla="*/ 5601681 h 5601681"/>
              <a:gd name="connsiteX24" fmla="*/ 2317962 w 7742422"/>
              <a:gd name="connsiteY24" fmla="*/ 4159407 h 5601681"/>
              <a:gd name="connsiteX25" fmla="*/ 3714586 w 7742422"/>
              <a:gd name="connsiteY25" fmla="*/ 2717132 h 5601681"/>
              <a:gd name="connsiteX26" fmla="*/ 3714586 w 7742422"/>
              <a:gd name="connsiteY26" fmla="*/ 2717981 h 5601681"/>
              <a:gd name="connsiteX27" fmla="*/ 3838022 w 7742422"/>
              <a:gd name="connsiteY27" fmla="*/ 2711544 h 5601681"/>
              <a:gd name="connsiteX28" fmla="*/ 4947176 w 7742422"/>
              <a:gd name="connsiteY28" fmla="*/ 1442273 h 5601681"/>
              <a:gd name="connsiteX29" fmla="*/ 3711702 w 7742422"/>
              <a:gd name="connsiteY29" fmla="*/ 166417 h 5601681"/>
              <a:gd name="connsiteX30" fmla="*/ 2476226 w 7742422"/>
              <a:gd name="connsiteY30" fmla="*/ 1442275 h 5601681"/>
              <a:gd name="connsiteX31" fmla="*/ 2477115 w 7742422"/>
              <a:gd name="connsiteY31" fmla="*/ 1442273 h 5601681"/>
              <a:gd name="connsiteX32" fmla="*/ 1080489 w 7742422"/>
              <a:gd name="connsiteY32" fmla="*/ 2884548 h 5601681"/>
              <a:gd name="connsiteX33" fmla="*/ 2787 w 7742422"/>
              <a:gd name="connsiteY33" fmla="*/ 2359694 h 5601681"/>
              <a:gd name="connsiteX34" fmla="*/ 0 w 7742422"/>
              <a:gd name="connsiteY34" fmla="*/ 2355846 h 56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742422" h="5601681">
                <a:moveTo>
                  <a:pt x="116542" y="2239206"/>
                </a:moveTo>
                <a:lnTo>
                  <a:pt x="127137" y="2253839"/>
                </a:lnTo>
                <a:cubicBezTo>
                  <a:pt x="353742" y="2537394"/>
                  <a:pt x="696677" y="2718132"/>
                  <a:pt x="1080490" y="2718132"/>
                </a:cubicBezTo>
                <a:cubicBezTo>
                  <a:pt x="1762825" y="2718129"/>
                  <a:pt x="2315964" y="2146912"/>
                  <a:pt x="2315966" y="1442274"/>
                </a:cubicBezTo>
                <a:lnTo>
                  <a:pt x="2315077" y="1442273"/>
                </a:lnTo>
                <a:cubicBezTo>
                  <a:pt x="2315076" y="645729"/>
                  <a:pt x="2940367" y="0"/>
                  <a:pt x="3711702" y="1"/>
                </a:cubicBezTo>
                <a:cubicBezTo>
                  <a:pt x="4483036" y="0"/>
                  <a:pt x="5108325" y="645727"/>
                  <a:pt x="5108325" y="1442273"/>
                </a:cubicBezTo>
                <a:cubicBezTo>
                  <a:pt x="5108325" y="2238820"/>
                  <a:pt x="4483035" y="2884547"/>
                  <a:pt x="3711702" y="2884547"/>
                </a:cubicBezTo>
                <a:lnTo>
                  <a:pt x="3711701" y="2883701"/>
                </a:lnTo>
                <a:lnTo>
                  <a:pt x="3588266" y="2890137"/>
                </a:lnTo>
                <a:cubicBezTo>
                  <a:pt x="2965272" y="2955474"/>
                  <a:pt x="2479112" y="3498811"/>
                  <a:pt x="2479112" y="4159407"/>
                </a:cubicBezTo>
                <a:cubicBezTo>
                  <a:pt x="2479112" y="4864045"/>
                  <a:pt x="3032250" y="5435265"/>
                  <a:pt x="3714586" y="5435265"/>
                </a:cubicBezTo>
                <a:cubicBezTo>
                  <a:pt x="4396922" y="5435265"/>
                  <a:pt x="4950061" y="4864043"/>
                  <a:pt x="4950061" y="4159407"/>
                </a:cubicBezTo>
                <a:lnTo>
                  <a:pt x="4949173" y="4159407"/>
                </a:lnTo>
                <a:cubicBezTo>
                  <a:pt x="4949173" y="3362863"/>
                  <a:pt x="5574463" y="2717134"/>
                  <a:pt x="6345798" y="2717134"/>
                </a:cubicBezTo>
                <a:cubicBezTo>
                  <a:pt x="7117132" y="2717134"/>
                  <a:pt x="7742423" y="3362862"/>
                  <a:pt x="7742422" y="4159407"/>
                </a:cubicBezTo>
                <a:lnTo>
                  <a:pt x="7730633" y="4320317"/>
                </a:lnTo>
                <a:lnTo>
                  <a:pt x="7528587" y="4522363"/>
                </a:lnTo>
                <a:lnTo>
                  <a:pt x="7549636" y="4447544"/>
                </a:lnTo>
                <a:cubicBezTo>
                  <a:pt x="7570334" y="4354949"/>
                  <a:pt x="7581273" y="4258498"/>
                  <a:pt x="7581273" y="4159408"/>
                </a:cubicBezTo>
                <a:cubicBezTo>
                  <a:pt x="7581273" y="3454770"/>
                  <a:pt x="7028133" y="2883551"/>
                  <a:pt x="6345798" y="2883549"/>
                </a:cubicBezTo>
                <a:cubicBezTo>
                  <a:pt x="5663464" y="2883551"/>
                  <a:pt x="5110323" y="3454770"/>
                  <a:pt x="5110323" y="4159408"/>
                </a:cubicBezTo>
                <a:lnTo>
                  <a:pt x="5111211" y="4159408"/>
                </a:lnTo>
                <a:cubicBezTo>
                  <a:pt x="5111210" y="4955953"/>
                  <a:pt x="4485921" y="5601680"/>
                  <a:pt x="3714586" y="5601681"/>
                </a:cubicBezTo>
                <a:cubicBezTo>
                  <a:pt x="2943252" y="5601681"/>
                  <a:pt x="2317961" y="4955952"/>
                  <a:pt x="2317962" y="4159407"/>
                </a:cubicBezTo>
                <a:cubicBezTo>
                  <a:pt x="2317962" y="3362862"/>
                  <a:pt x="2943251" y="2717132"/>
                  <a:pt x="3714586" y="2717132"/>
                </a:cubicBezTo>
                <a:lnTo>
                  <a:pt x="3714586" y="2717981"/>
                </a:lnTo>
                <a:lnTo>
                  <a:pt x="3838022" y="2711544"/>
                </a:lnTo>
                <a:cubicBezTo>
                  <a:pt x="4461018" y="2646208"/>
                  <a:pt x="4947176" y="2102871"/>
                  <a:pt x="4947176" y="1442273"/>
                </a:cubicBezTo>
                <a:cubicBezTo>
                  <a:pt x="4947176" y="737636"/>
                  <a:pt x="4394035" y="166416"/>
                  <a:pt x="3711702" y="166417"/>
                </a:cubicBezTo>
                <a:cubicBezTo>
                  <a:pt x="3029367" y="166417"/>
                  <a:pt x="2476227" y="737637"/>
                  <a:pt x="2476226" y="1442275"/>
                </a:cubicBezTo>
                <a:lnTo>
                  <a:pt x="2477115" y="1442273"/>
                </a:lnTo>
                <a:cubicBezTo>
                  <a:pt x="2477114" y="2238820"/>
                  <a:pt x="1851825" y="2884547"/>
                  <a:pt x="1080489" y="2884548"/>
                </a:cubicBezTo>
                <a:cubicBezTo>
                  <a:pt x="646614" y="2884547"/>
                  <a:pt x="258948" y="2680235"/>
                  <a:pt x="2787" y="2359694"/>
                </a:cubicBezTo>
                <a:lnTo>
                  <a:pt x="0" y="2355846"/>
                </a:lnTo>
                <a:close/>
              </a:path>
            </a:pathLst>
          </a:custGeom>
          <a:solidFill>
            <a:schemeClr val="tx1"/>
          </a:solidFill>
          <a:ln w="18256" cap="flat">
            <a:noFill/>
            <a:prstDash val="solid"/>
            <a:miter/>
          </a:ln>
          <a:effectLst>
            <a:outerShdw blurRad="228600" sx="102000" sy="102000" algn="ctr" rotWithShape="0">
              <a:srgbClr val="1AFAF3">
                <a:alpha val="40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11" descr="Single gear with solid fill">
            <a:extLst>
              <a:ext uri="{FF2B5EF4-FFF2-40B4-BE49-F238E27FC236}">
                <a16:creationId xmlns:a16="http://schemas.microsoft.com/office/drawing/2014/main" id="{701A810C-66A8-0D9D-1E19-0A9C91AF54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1973" y="106854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Graphic 11" descr="Single gear with solid fill">
            <a:extLst>
              <a:ext uri="{FF2B5EF4-FFF2-40B4-BE49-F238E27FC236}">
                <a16:creationId xmlns:a16="http://schemas.microsoft.com/office/drawing/2014/main" id="{D3A661B9-E619-3B81-4397-C9ED49950E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297221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6F30321B-FCFD-97D4-7C66-F2B15AB61F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54626" y="3386487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C68E571F-CF90-8CBA-97CA-0DB3765868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6247" y="148281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65B8C-FE2F-B1AE-7004-8543180EFF18}"/>
              </a:ext>
            </a:extLst>
          </p:cNvPr>
          <p:cNvSpPr txBox="1">
            <a:spLocks/>
          </p:cNvSpPr>
          <p:nvPr/>
        </p:nvSpPr>
        <p:spPr>
          <a:xfrm>
            <a:off x="607445" y="3386487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3716E"/>
                </a:solidFill>
              </a:rPr>
              <a:t>IDEA</a:t>
            </a:r>
            <a:endParaRPr lang="en-US" dirty="0">
              <a:solidFill>
                <a:srgbClr val="03716E"/>
              </a:solidFill>
            </a:endParaRPr>
          </a:p>
          <a:p>
            <a:pPr algn="r"/>
            <a:r>
              <a:rPr lang="en-US" sz="16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dirty="0">
              <a:solidFill>
                <a:srgbClr val="03716E"/>
              </a:solidFill>
            </a:endParaRPr>
          </a:p>
          <a:p>
            <a:pPr algn="r"/>
            <a:endParaRPr lang="en-US" dirty="0">
              <a:solidFill>
                <a:srgbClr val="03716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E1D7AF-E1B6-F38A-BB52-1A50E58D1525}"/>
              </a:ext>
            </a:extLst>
          </p:cNvPr>
          <p:cNvSpPr txBox="1">
            <a:spLocks/>
          </p:cNvSpPr>
          <p:nvPr/>
        </p:nvSpPr>
        <p:spPr>
          <a:xfrm>
            <a:off x="9126247" y="1401144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3716E"/>
                </a:solidFill>
              </a:rPr>
              <a:t> BUSINESS</a:t>
            </a:r>
            <a:endParaRPr lang="en-US" dirty="0">
              <a:solidFill>
                <a:srgbClr val="03716E"/>
              </a:solidFill>
            </a:endParaRPr>
          </a:p>
          <a:p>
            <a:r>
              <a:rPr lang="en-US" sz="16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dirty="0">
              <a:solidFill>
                <a:srgbClr val="03716E"/>
              </a:solidFill>
            </a:endParaRPr>
          </a:p>
          <a:p>
            <a:endParaRPr lang="en-US" dirty="0">
              <a:solidFill>
                <a:srgbClr val="03716E"/>
              </a:solidFill>
            </a:endParaRPr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7705FE74-C721-30D5-D8CF-B04A34F30F2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1973" y="4853187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1" descr="Single gear with solid fill">
            <a:extLst>
              <a:ext uri="{FF2B5EF4-FFF2-40B4-BE49-F238E27FC236}">
                <a16:creationId xmlns:a16="http://schemas.microsoft.com/office/drawing/2014/main" id="{74F666E4-3538-BA36-79AA-AFAB367502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2DD2A-641A-7310-B877-3851B9ECF4B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89442" y="159242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2C5B36-79EF-68C1-E380-2EC3BE0F96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7821" y="3496094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5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43237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19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1" dur="4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7" grpId="0" animBg="1"/>
          <p:bldP spid="8" grpId="0" animBg="1"/>
          <p:bldP spid="14" grpId="0" animBg="1"/>
          <p:bldP spid="15" grpId="0" animBg="1"/>
          <p:bldP spid="18" grpId="0"/>
          <p:bldP spid="18" grpId="1"/>
          <p:bldP spid="19" grpId="0"/>
          <p:bldP spid="19" grpId="1"/>
          <p:bldP spid="20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19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1" dur="4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7" grpId="0" animBg="1"/>
          <p:bldP spid="8" grpId="0" animBg="1"/>
          <p:bldP spid="14" grpId="0" animBg="1"/>
          <p:bldP spid="15" grpId="0" animBg="1"/>
          <p:bldP spid="18" grpId="0"/>
          <p:bldP spid="18" grpId="1"/>
          <p:bldP spid="19" grpId="0"/>
          <p:bldP spid="19" grpId="1"/>
          <p:bldP spid="20" grpId="0" animBg="1"/>
          <p:bldP spid="21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37D39-E994-ACEF-8AAD-DAD6CB0A7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995DB30-F4E5-644E-EE55-737979F05C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chemeClr val="tx1"/>
          </a:solidFill>
          <a:ln w="18256" cap="flat">
            <a:noFill/>
            <a:prstDash val="solid"/>
            <a:miter/>
          </a:ln>
          <a:effectLst>
            <a:outerShdw blurRad="228600" sx="102000" sy="102000" algn="ctr" rotWithShape="0">
              <a:srgbClr val="1AFAF3">
                <a:alpha val="40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C94A9F9B-FCCD-57BA-3614-E2CF4450E2CA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83BE8B63-F109-64EB-41F8-5ABDEB3670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94CA1707-310D-F114-1278-CF244F29A1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2760A743-9D95-EBA5-4723-2B3464B524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FB88BB33-9668-EE0C-C82E-AB6D2A91B0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A2EFE851-24B0-6030-9737-4F40B7F4BC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8671B6B7-63E3-4493-AD57-581340963A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B67D39E2-5A7F-5143-C41E-D16141460A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0870684A-B36D-5406-2366-A3389B93DE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A529B9-B026-1007-212B-935A82078E89}"/>
              </a:ext>
            </a:extLst>
          </p:cNvPr>
          <p:cNvSpPr txBox="1">
            <a:spLocks/>
          </p:cNvSpPr>
          <p:nvPr/>
        </p:nvSpPr>
        <p:spPr>
          <a:xfrm>
            <a:off x="2154424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3716E"/>
                </a:solidFill>
              </a:rPr>
              <a:t>PROJECT</a:t>
            </a:r>
            <a:endParaRPr lang="en-US" sz="1400" dirty="0">
              <a:solidFill>
                <a:srgbClr val="03716E"/>
              </a:solidFill>
            </a:endParaRPr>
          </a:p>
          <a:p>
            <a:pPr algn="r"/>
            <a:r>
              <a:rPr lang="en-US" sz="12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03716E"/>
              </a:solidFill>
            </a:endParaRPr>
          </a:p>
          <a:p>
            <a:pPr algn="r"/>
            <a:endParaRPr lang="en-US" sz="1400" dirty="0">
              <a:solidFill>
                <a:srgbClr val="03716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78097E-2EFE-5970-E62B-B14E79C4D2B4}"/>
              </a:ext>
            </a:extLst>
          </p:cNvPr>
          <p:cNvSpPr txBox="1">
            <a:spLocks/>
          </p:cNvSpPr>
          <p:nvPr/>
        </p:nvSpPr>
        <p:spPr>
          <a:xfrm>
            <a:off x="218654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3716E"/>
                </a:solidFill>
              </a:rPr>
              <a:t>IDEA</a:t>
            </a:r>
            <a:endParaRPr lang="en-US" sz="1400" dirty="0">
              <a:solidFill>
                <a:srgbClr val="03716E"/>
              </a:solidFill>
            </a:endParaRPr>
          </a:p>
          <a:p>
            <a:pPr algn="r"/>
            <a:r>
              <a:rPr lang="en-US" sz="12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03716E"/>
              </a:solidFill>
            </a:endParaRPr>
          </a:p>
          <a:p>
            <a:pPr algn="r"/>
            <a:endParaRPr lang="en-US" sz="1400" dirty="0">
              <a:solidFill>
                <a:srgbClr val="03716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1256D0-0B4E-CD8D-5E44-BCC70B49A3F2}"/>
              </a:ext>
            </a:extLst>
          </p:cNvPr>
          <p:cNvSpPr txBox="1">
            <a:spLocks/>
          </p:cNvSpPr>
          <p:nvPr/>
        </p:nvSpPr>
        <p:spPr>
          <a:xfrm>
            <a:off x="9748618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3716E"/>
                </a:solidFill>
              </a:rPr>
              <a:t> BUSINESS</a:t>
            </a:r>
            <a:endParaRPr lang="en-US" sz="1400" dirty="0">
              <a:solidFill>
                <a:srgbClr val="03716E"/>
              </a:solidFill>
            </a:endParaRPr>
          </a:p>
          <a:p>
            <a:r>
              <a:rPr lang="en-US" sz="12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03716E"/>
              </a:solidFill>
            </a:endParaRPr>
          </a:p>
          <a:p>
            <a:endParaRPr lang="en-US" sz="1400" dirty="0">
              <a:solidFill>
                <a:srgbClr val="03716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2474F-B05E-9CC6-C965-B09DEA609F3D}"/>
              </a:ext>
            </a:extLst>
          </p:cNvPr>
          <p:cNvSpPr txBox="1">
            <a:spLocks/>
          </p:cNvSpPr>
          <p:nvPr/>
        </p:nvSpPr>
        <p:spPr>
          <a:xfrm>
            <a:off x="7905750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3716E"/>
                </a:solidFill>
              </a:rPr>
              <a:t> RESEARCH</a:t>
            </a:r>
            <a:endParaRPr lang="en-US" sz="1400" dirty="0">
              <a:solidFill>
                <a:srgbClr val="03716E"/>
              </a:solidFill>
            </a:endParaRPr>
          </a:p>
          <a:p>
            <a:r>
              <a:rPr lang="en-US" sz="12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03716E"/>
              </a:solidFill>
            </a:endParaRPr>
          </a:p>
          <a:p>
            <a:endParaRPr lang="en-US" sz="1400" dirty="0">
              <a:solidFill>
                <a:srgbClr val="03716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B6E570-5B9D-BEC6-3A59-320D9AB093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689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EB0AD2-1EDA-9354-6B0D-760981261BF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4A1EF-FE8E-8E17-AB3D-A3A842F4B2D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7C3EE-9B9C-9AA6-2EB8-E83C7940C4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8601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52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  <p:bldP spid="3" grpId="0"/>
          <p:bldP spid="4" grpId="0"/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  <p:bldP spid="3" grpId="0"/>
          <p:bldP spid="4" grpId="0"/>
          <p:bldP spid="5" grpId="0"/>
          <p:bldP spid="6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9D93E-6860-7170-168F-2CD566AC4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E65BC38-028C-AA5F-4F08-C7A97BE577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 flipH="1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chemeClr val="tx1"/>
          </a:solidFill>
          <a:ln w="18256" cap="flat">
            <a:noFill/>
            <a:prstDash val="solid"/>
            <a:miter/>
          </a:ln>
          <a:effectLst>
            <a:outerShdw blurRad="228600" sx="102000" sy="102000" algn="ctr" rotWithShape="0">
              <a:srgbClr val="1AFAF3">
                <a:alpha val="40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E5381698-9A74-BBAA-F351-9A50F04F22A3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6409AD43-CD4E-CD1E-12B6-FF99C84F25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C7A85ABE-59D4-C2EE-56CB-0B671379A0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D7165035-B525-ACF6-69DD-648440B848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BA594FBF-E313-6BC2-1175-7983920E61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1AFAF3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C684E7BB-F80E-ED0B-A6C1-9AAC34DAAF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7B396150-E333-B844-AA99-E8E69A7C2D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B85613C4-F167-7E15-CF46-37421088FF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731BFB48-4E9B-D45E-460A-E9C17DABF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30FC02-884B-F49C-1A20-2F72EBEDB314}"/>
              </a:ext>
            </a:extLst>
          </p:cNvPr>
          <p:cNvSpPr txBox="1">
            <a:spLocks/>
          </p:cNvSpPr>
          <p:nvPr/>
        </p:nvSpPr>
        <p:spPr>
          <a:xfrm>
            <a:off x="272911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3716E"/>
                </a:solidFill>
              </a:rPr>
              <a:t>PROJECT</a:t>
            </a:r>
            <a:endParaRPr lang="en-US" sz="1400" dirty="0">
              <a:solidFill>
                <a:srgbClr val="03716E"/>
              </a:solidFill>
            </a:endParaRPr>
          </a:p>
          <a:p>
            <a:pPr algn="r"/>
            <a:r>
              <a:rPr lang="en-US" sz="12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03716E"/>
              </a:solidFill>
            </a:endParaRPr>
          </a:p>
          <a:p>
            <a:pPr algn="r"/>
            <a:endParaRPr lang="en-US" sz="1400" dirty="0">
              <a:solidFill>
                <a:srgbClr val="03716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9308EF-A9CE-F289-278C-7199FA5A71A2}"/>
              </a:ext>
            </a:extLst>
          </p:cNvPr>
          <p:cNvSpPr txBox="1">
            <a:spLocks/>
          </p:cNvSpPr>
          <p:nvPr/>
        </p:nvSpPr>
        <p:spPr>
          <a:xfrm>
            <a:off x="2441001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3716E"/>
                </a:solidFill>
              </a:rPr>
              <a:t>IDEA</a:t>
            </a:r>
            <a:endParaRPr lang="en-US" sz="1400" dirty="0">
              <a:solidFill>
                <a:srgbClr val="03716E"/>
              </a:solidFill>
            </a:endParaRPr>
          </a:p>
          <a:p>
            <a:pPr algn="r"/>
            <a:r>
              <a:rPr lang="en-US" sz="12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03716E"/>
              </a:solidFill>
            </a:endParaRPr>
          </a:p>
          <a:p>
            <a:pPr algn="r"/>
            <a:endParaRPr lang="en-US" sz="1400" dirty="0">
              <a:solidFill>
                <a:srgbClr val="03716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E74041-92C3-0B02-2F54-0B58D66FA8AD}"/>
              </a:ext>
            </a:extLst>
          </p:cNvPr>
          <p:cNvSpPr txBox="1">
            <a:spLocks/>
          </p:cNvSpPr>
          <p:nvPr/>
        </p:nvSpPr>
        <p:spPr>
          <a:xfrm>
            <a:off x="7520141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3716E"/>
                </a:solidFill>
              </a:rPr>
              <a:t> BUSINESS</a:t>
            </a:r>
            <a:endParaRPr lang="en-US" sz="1400" dirty="0">
              <a:solidFill>
                <a:srgbClr val="03716E"/>
              </a:solidFill>
            </a:endParaRPr>
          </a:p>
          <a:p>
            <a:r>
              <a:rPr lang="en-US" sz="12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03716E"/>
              </a:solidFill>
            </a:endParaRPr>
          </a:p>
          <a:p>
            <a:endParaRPr lang="en-US" sz="1400" dirty="0">
              <a:solidFill>
                <a:srgbClr val="03716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AF5100-98A1-0BE9-2238-AFF5122B18C0}"/>
              </a:ext>
            </a:extLst>
          </p:cNvPr>
          <p:cNvSpPr txBox="1">
            <a:spLocks/>
          </p:cNvSpPr>
          <p:nvPr/>
        </p:nvSpPr>
        <p:spPr>
          <a:xfrm>
            <a:off x="9748618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3716E"/>
                </a:solidFill>
              </a:rPr>
              <a:t> RESEARCH</a:t>
            </a:r>
            <a:endParaRPr lang="en-US" sz="1400" dirty="0">
              <a:solidFill>
                <a:srgbClr val="03716E"/>
              </a:solidFill>
            </a:endParaRPr>
          </a:p>
          <a:p>
            <a:r>
              <a:rPr lang="en-US" sz="1200" dirty="0">
                <a:solidFill>
                  <a:srgbClr val="03716E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03716E"/>
              </a:solidFill>
            </a:endParaRPr>
          </a:p>
          <a:p>
            <a:endParaRPr lang="en-US" sz="1400" dirty="0">
              <a:solidFill>
                <a:srgbClr val="03716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8DB397-D5B2-A67F-BBC4-EC1647E3E4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8601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5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43559-EB0E-16C9-A2AB-6BBE7684A90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6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717DE-9DB7-F41D-8599-55DA18C5CC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7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E969A-9034-D278-534E-89B99D58A1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689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8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25314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6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7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4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5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37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39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1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4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8" grpId="0" animBg="1"/>
          <p:bldP spid="19" grpId="0" animBg="1"/>
          <p:bldP spid="20" grpId="0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37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39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1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4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8" grpId="0" animBg="1"/>
          <p:bldP spid="19" grpId="0" animBg="1"/>
          <p:bldP spid="20" grpId="0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0C5B94-AB2D-5064-4DF6-62DC9395B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842DBA14-13DC-82B5-57D1-4D7A8A4E7887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015DE6-BBD7-4FB8-A659-00915BFC35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695103" y="1120551"/>
            <a:ext cx="6858944" cy="4616898"/>
          </a:xfrm>
          <a:custGeom>
            <a:avLst/>
            <a:gdLst>
              <a:gd name="connsiteX0" fmla="*/ 53502 w 6858944"/>
              <a:gd name="connsiteY0" fmla="*/ 835081 h 4616898"/>
              <a:gd name="connsiteX1" fmla="*/ 399277 w 6858944"/>
              <a:gd name="connsiteY1" fmla="*/ 489306 h 4616898"/>
              <a:gd name="connsiteX2" fmla="*/ 404455 w 6858944"/>
              <a:gd name="connsiteY2" fmla="*/ 494484 h 4616898"/>
              <a:gd name="connsiteX3" fmla="*/ 316750 w 6858944"/>
              <a:gd name="connsiteY3" fmla="*/ 600783 h 4616898"/>
              <a:gd name="connsiteX4" fmla="*/ 137160 w 6858944"/>
              <a:gd name="connsiteY4" fmla="*/ 1188720 h 4616898"/>
              <a:gd name="connsiteX5" fmla="*/ 1188720 w 6858944"/>
              <a:gd name="connsiteY5" fmla="*/ 2240280 h 4616898"/>
              <a:gd name="connsiteX6" fmla="*/ 2240280 w 6858944"/>
              <a:gd name="connsiteY6" fmla="*/ 1188720 h 4616898"/>
              <a:gd name="connsiteX7" fmla="*/ 2239524 w 6858944"/>
              <a:gd name="connsiteY7" fmla="*/ 1188720 h 4616898"/>
              <a:gd name="connsiteX8" fmla="*/ 3428244 w 6858944"/>
              <a:gd name="connsiteY8" fmla="*/ 0 h 4616898"/>
              <a:gd name="connsiteX9" fmla="*/ 4616964 w 6858944"/>
              <a:gd name="connsiteY9" fmla="*/ 1188720 h 4616898"/>
              <a:gd name="connsiteX10" fmla="*/ 3428244 w 6858944"/>
              <a:gd name="connsiteY10" fmla="*/ 2377440 h 4616898"/>
              <a:gd name="connsiteX11" fmla="*/ 3428244 w 6858944"/>
              <a:gd name="connsiteY11" fmla="*/ 2376742 h 4616898"/>
              <a:gd name="connsiteX12" fmla="*/ 3323184 w 6858944"/>
              <a:gd name="connsiteY12" fmla="*/ 2382047 h 4616898"/>
              <a:gd name="connsiteX13" fmla="*/ 2379140 w 6858944"/>
              <a:gd name="connsiteY13" fmla="*/ 3428178 h 4616898"/>
              <a:gd name="connsiteX14" fmla="*/ 3430700 w 6858944"/>
              <a:gd name="connsiteY14" fmla="*/ 4479738 h 4616898"/>
              <a:gd name="connsiteX15" fmla="*/ 4482260 w 6858944"/>
              <a:gd name="connsiteY15" fmla="*/ 3428178 h 4616898"/>
              <a:gd name="connsiteX16" fmla="*/ 4481504 w 6858944"/>
              <a:gd name="connsiteY16" fmla="*/ 3428178 h 4616898"/>
              <a:gd name="connsiteX17" fmla="*/ 5670224 w 6858944"/>
              <a:gd name="connsiteY17" fmla="*/ 2239458 h 4616898"/>
              <a:gd name="connsiteX18" fmla="*/ 6858944 w 6858944"/>
              <a:gd name="connsiteY18" fmla="*/ 3428178 h 4616898"/>
              <a:gd name="connsiteX19" fmla="*/ 6805502 w 6858944"/>
              <a:gd name="connsiteY19" fmla="*/ 3781667 h 4616898"/>
              <a:gd name="connsiteX20" fmla="*/ 6805443 w 6858944"/>
              <a:gd name="connsiteY20" fmla="*/ 3781817 h 4616898"/>
              <a:gd name="connsiteX21" fmla="*/ 6418615 w 6858944"/>
              <a:gd name="connsiteY21" fmla="*/ 4168645 h 4616898"/>
              <a:gd name="connsiteX22" fmla="*/ 6417372 w 6858944"/>
              <a:gd name="connsiteY22" fmla="*/ 4167402 h 4616898"/>
              <a:gd name="connsiteX23" fmla="*/ 6542194 w 6858944"/>
              <a:gd name="connsiteY23" fmla="*/ 4016115 h 4616898"/>
              <a:gd name="connsiteX24" fmla="*/ 6721784 w 6858944"/>
              <a:gd name="connsiteY24" fmla="*/ 3428178 h 4616898"/>
              <a:gd name="connsiteX25" fmla="*/ 5670224 w 6858944"/>
              <a:gd name="connsiteY25" fmla="*/ 2376618 h 4616898"/>
              <a:gd name="connsiteX26" fmla="*/ 4618664 w 6858944"/>
              <a:gd name="connsiteY26" fmla="*/ 3428178 h 4616898"/>
              <a:gd name="connsiteX27" fmla="*/ 4619420 w 6858944"/>
              <a:gd name="connsiteY27" fmla="*/ 3428178 h 4616898"/>
              <a:gd name="connsiteX28" fmla="*/ 3430700 w 6858944"/>
              <a:gd name="connsiteY28" fmla="*/ 4616898 h 4616898"/>
              <a:gd name="connsiteX29" fmla="*/ 2241980 w 6858944"/>
              <a:gd name="connsiteY29" fmla="*/ 3428178 h 4616898"/>
              <a:gd name="connsiteX30" fmla="*/ 3430700 w 6858944"/>
              <a:gd name="connsiteY30" fmla="*/ 2239458 h 4616898"/>
              <a:gd name="connsiteX31" fmla="*/ 3430700 w 6858944"/>
              <a:gd name="connsiteY31" fmla="*/ 2240156 h 4616898"/>
              <a:gd name="connsiteX32" fmla="*/ 3535760 w 6858944"/>
              <a:gd name="connsiteY32" fmla="*/ 2234851 h 4616898"/>
              <a:gd name="connsiteX33" fmla="*/ 4479804 w 6858944"/>
              <a:gd name="connsiteY33" fmla="*/ 1188720 h 4616898"/>
              <a:gd name="connsiteX34" fmla="*/ 3428244 w 6858944"/>
              <a:gd name="connsiteY34" fmla="*/ 137160 h 4616898"/>
              <a:gd name="connsiteX35" fmla="*/ 2376684 w 6858944"/>
              <a:gd name="connsiteY35" fmla="*/ 1188720 h 4616898"/>
              <a:gd name="connsiteX36" fmla="*/ 2377440 w 6858944"/>
              <a:gd name="connsiteY36" fmla="*/ 1188720 h 4616898"/>
              <a:gd name="connsiteX37" fmla="*/ 1188720 w 6858944"/>
              <a:gd name="connsiteY37" fmla="*/ 2377440 h 4616898"/>
              <a:gd name="connsiteX38" fmla="*/ 0 w 6858944"/>
              <a:gd name="connsiteY38" fmla="*/ 1188720 h 4616898"/>
              <a:gd name="connsiteX39" fmla="*/ 53443 w 6858944"/>
              <a:gd name="connsiteY39" fmla="*/ 835231 h 461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858944" h="4616898">
                <a:moveTo>
                  <a:pt x="53502" y="835081"/>
                </a:moveTo>
                <a:lnTo>
                  <a:pt x="399277" y="489306"/>
                </a:lnTo>
                <a:lnTo>
                  <a:pt x="404455" y="494484"/>
                </a:lnTo>
                <a:lnTo>
                  <a:pt x="316750" y="600783"/>
                </a:lnTo>
                <a:cubicBezTo>
                  <a:pt x="203367" y="768613"/>
                  <a:pt x="137160" y="970935"/>
                  <a:pt x="137160" y="1188720"/>
                </a:cubicBezTo>
                <a:cubicBezTo>
                  <a:pt x="137161" y="1769481"/>
                  <a:pt x="607960" y="2240280"/>
                  <a:pt x="1188720" y="2240280"/>
                </a:cubicBezTo>
                <a:cubicBezTo>
                  <a:pt x="1769481" y="2240280"/>
                  <a:pt x="2240280" y="1769481"/>
                  <a:pt x="2240280" y="1188720"/>
                </a:cubicBezTo>
                <a:lnTo>
                  <a:pt x="2239524" y="1188720"/>
                </a:lnTo>
                <a:cubicBezTo>
                  <a:pt x="2239524" y="532208"/>
                  <a:pt x="2771732" y="0"/>
                  <a:pt x="3428244" y="0"/>
                </a:cubicBezTo>
                <a:cubicBezTo>
                  <a:pt x="4084756" y="0"/>
                  <a:pt x="4616964" y="532208"/>
                  <a:pt x="4616964" y="1188720"/>
                </a:cubicBezTo>
                <a:cubicBezTo>
                  <a:pt x="4616964" y="1845232"/>
                  <a:pt x="4084756" y="2377440"/>
                  <a:pt x="3428244" y="2377440"/>
                </a:cubicBezTo>
                <a:lnTo>
                  <a:pt x="3428244" y="2376742"/>
                </a:lnTo>
                <a:lnTo>
                  <a:pt x="3323184" y="2382047"/>
                </a:lnTo>
                <a:cubicBezTo>
                  <a:pt x="2792930" y="2435898"/>
                  <a:pt x="2379140" y="2883715"/>
                  <a:pt x="2379140" y="3428178"/>
                </a:cubicBezTo>
                <a:cubicBezTo>
                  <a:pt x="2379140" y="4008939"/>
                  <a:pt x="2849939" y="4479738"/>
                  <a:pt x="3430700" y="4479738"/>
                </a:cubicBezTo>
                <a:cubicBezTo>
                  <a:pt x="4011461" y="4479738"/>
                  <a:pt x="4482260" y="4008939"/>
                  <a:pt x="4482260" y="3428178"/>
                </a:cubicBezTo>
                <a:lnTo>
                  <a:pt x="4481504" y="3428178"/>
                </a:lnTo>
                <a:cubicBezTo>
                  <a:pt x="4481504" y="2771666"/>
                  <a:pt x="5013712" y="2239458"/>
                  <a:pt x="5670224" y="2239458"/>
                </a:cubicBezTo>
                <a:cubicBezTo>
                  <a:pt x="6326736" y="2239458"/>
                  <a:pt x="6858944" y="2771666"/>
                  <a:pt x="6858944" y="3428178"/>
                </a:cubicBezTo>
                <a:cubicBezTo>
                  <a:pt x="6858944" y="3551274"/>
                  <a:pt x="6840233" y="3670000"/>
                  <a:pt x="6805502" y="3781667"/>
                </a:cubicBezTo>
                <a:lnTo>
                  <a:pt x="6805443" y="3781817"/>
                </a:lnTo>
                <a:lnTo>
                  <a:pt x="6418615" y="4168645"/>
                </a:lnTo>
                <a:lnTo>
                  <a:pt x="6417372" y="4167402"/>
                </a:lnTo>
                <a:lnTo>
                  <a:pt x="6542194" y="4016115"/>
                </a:lnTo>
                <a:cubicBezTo>
                  <a:pt x="6655578" y="3848285"/>
                  <a:pt x="6721784" y="3645963"/>
                  <a:pt x="6721784" y="3428178"/>
                </a:cubicBezTo>
                <a:cubicBezTo>
                  <a:pt x="6721784" y="2847417"/>
                  <a:pt x="6250985" y="2376618"/>
                  <a:pt x="5670224" y="2376618"/>
                </a:cubicBezTo>
                <a:cubicBezTo>
                  <a:pt x="5089463" y="2376618"/>
                  <a:pt x="4618664" y="2847417"/>
                  <a:pt x="4618664" y="3428178"/>
                </a:cubicBezTo>
                <a:lnTo>
                  <a:pt x="4619420" y="3428178"/>
                </a:lnTo>
                <a:cubicBezTo>
                  <a:pt x="4619420" y="4084690"/>
                  <a:pt x="4087212" y="4616898"/>
                  <a:pt x="3430700" y="4616898"/>
                </a:cubicBezTo>
                <a:cubicBezTo>
                  <a:pt x="2774188" y="4616898"/>
                  <a:pt x="2241980" y="4084690"/>
                  <a:pt x="2241980" y="3428178"/>
                </a:cubicBezTo>
                <a:cubicBezTo>
                  <a:pt x="2241981" y="2771667"/>
                  <a:pt x="2774188" y="2239459"/>
                  <a:pt x="3430700" y="2239458"/>
                </a:cubicBezTo>
                <a:lnTo>
                  <a:pt x="3430700" y="2240156"/>
                </a:lnTo>
                <a:lnTo>
                  <a:pt x="3535760" y="2234851"/>
                </a:lnTo>
                <a:cubicBezTo>
                  <a:pt x="4066016" y="2181001"/>
                  <a:pt x="4479804" y="1733184"/>
                  <a:pt x="4479804" y="1188720"/>
                </a:cubicBezTo>
                <a:cubicBezTo>
                  <a:pt x="4479804" y="607959"/>
                  <a:pt x="4009005" y="137160"/>
                  <a:pt x="3428244" y="137160"/>
                </a:cubicBezTo>
                <a:cubicBezTo>
                  <a:pt x="2847484" y="137160"/>
                  <a:pt x="2376684" y="607959"/>
                  <a:pt x="2376684" y="1188720"/>
                </a:cubicBezTo>
                <a:lnTo>
                  <a:pt x="2377440" y="1188720"/>
                </a:lnTo>
                <a:cubicBezTo>
                  <a:pt x="2377440" y="1845232"/>
                  <a:pt x="1845232" y="2377440"/>
                  <a:pt x="1188720" y="2377440"/>
                </a:cubicBezTo>
                <a:cubicBezTo>
                  <a:pt x="532209" y="2377440"/>
                  <a:pt x="0" y="1845232"/>
                  <a:pt x="0" y="1188720"/>
                </a:cubicBezTo>
                <a:cubicBezTo>
                  <a:pt x="0" y="1065624"/>
                  <a:pt x="18711" y="946898"/>
                  <a:pt x="53443" y="83523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1" descr="Single gear with solid fill">
            <a:extLst>
              <a:ext uri="{FF2B5EF4-FFF2-40B4-BE49-F238E27FC236}">
                <a16:creationId xmlns:a16="http://schemas.microsoft.com/office/drawing/2014/main" id="{629193F0-50FA-D26B-B043-DDF136FEF5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35602" y="331470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4EA67746-A142-A552-A63D-97B7722ABC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1225" y="174955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4CD62AB-F702-BD29-9EDB-06414805E4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5499" y="216382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7E5F67AE-054F-6722-BBB0-2BD96D8C47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49876" y="372897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Graphic 17" descr="Lightbulb and gear with solid fill">
            <a:extLst>
              <a:ext uri="{FF2B5EF4-FFF2-40B4-BE49-F238E27FC236}">
                <a16:creationId xmlns:a16="http://schemas.microsoft.com/office/drawing/2014/main" id="{945451A2-688D-DFD0-8FA9-A10DACCCF7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4826" y="3963924"/>
            <a:ext cx="457200" cy="457200"/>
          </a:xfrm>
          <a:prstGeom prst="rect">
            <a:avLst/>
          </a:prstGeom>
        </p:spPr>
      </p:pic>
      <p:pic>
        <p:nvPicPr>
          <p:cNvPr id="19" name="Graphic 18" descr="Dollar with solid fill">
            <a:extLst>
              <a:ext uri="{FF2B5EF4-FFF2-40B4-BE49-F238E27FC236}">
                <a16:creationId xmlns:a16="http://schemas.microsoft.com/office/drawing/2014/main" id="{14BDC262-83CE-DA86-C02A-71C28387F1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449" y="2398776"/>
            <a:ext cx="457200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251995-A48E-AF70-D06C-24747E2CE75F}"/>
              </a:ext>
            </a:extLst>
          </p:cNvPr>
          <p:cNvSpPr txBox="1">
            <a:spLocks/>
          </p:cNvSpPr>
          <p:nvPr/>
        </p:nvSpPr>
        <p:spPr>
          <a:xfrm>
            <a:off x="937645" y="3728974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14C3F4-DBD1-1FD0-4112-674998438D57}"/>
              </a:ext>
            </a:extLst>
          </p:cNvPr>
          <p:cNvSpPr txBox="1">
            <a:spLocks/>
          </p:cNvSpPr>
          <p:nvPr/>
        </p:nvSpPr>
        <p:spPr>
          <a:xfrm>
            <a:off x="8588175" y="2112006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15B68DE6-D70F-BA31-4B2D-9124EFD710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55157" y="18440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7F64547E-F32B-BB0F-3A50-CA11393F65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21041" y="4936019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3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6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6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600E5-8622-89C3-4DC8-307AC722B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08EC1866-B9B5-2C57-3542-DE97E39F3C85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A7F626C-F0C0-4B44-63D9-313419DCB1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996240" y="-207181"/>
            <a:ext cx="7273576" cy="7272363"/>
          </a:xfrm>
          <a:custGeom>
            <a:avLst/>
            <a:gdLst>
              <a:gd name="connsiteX0" fmla="*/ 2312273 w 7273576"/>
              <a:gd name="connsiteY0" fmla="*/ 111357 h 7272363"/>
              <a:gd name="connsiteX1" fmla="*/ 2423630 w 7273576"/>
              <a:gd name="connsiteY1" fmla="*/ 0 h 7272363"/>
              <a:gd name="connsiteX2" fmla="*/ 2473704 w 7273576"/>
              <a:gd name="connsiteY2" fmla="*/ 66962 h 7272363"/>
              <a:gd name="connsiteX3" fmla="*/ 2704661 w 7273576"/>
              <a:gd name="connsiteY3" fmla="*/ 823064 h 7272363"/>
              <a:gd name="connsiteX4" fmla="*/ 1352329 w 7273576"/>
              <a:gd name="connsiteY4" fmla="*/ 2175396 h 7272363"/>
              <a:gd name="connsiteX5" fmla="*/ 1352330 w 7273576"/>
              <a:gd name="connsiteY5" fmla="*/ 2174046 h 7272363"/>
              <a:gd name="connsiteX6" fmla="*/ 1230018 w 7273576"/>
              <a:gd name="connsiteY6" fmla="*/ 2180223 h 7272363"/>
              <a:gd name="connsiteX7" fmla="*/ 156038 w 7273576"/>
              <a:gd name="connsiteY7" fmla="*/ 3370339 h 7272363"/>
              <a:gd name="connsiteX8" fmla="*/ 1352331 w 7273576"/>
              <a:gd name="connsiteY8" fmla="*/ 4566632 h 7272363"/>
              <a:gd name="connsiteX9" fmla="*/ 2548625 w 7273576"/>
              <a:gd name="connsiteY9" fmla="*/ 3370339 h 7272363"/>
              <a:gd name="connsiteX10" fmla="*/ 2547765 w 7273576"/>
              <a:gd name="connsiteY10" fmla="*/ 3370339 h 7272363"/>
              <a:gd name="connsiteX11" fmla="*/ 3900096 w 7273576"/>
              <a:gd name="connsiteY11" fmla="*/ 2018008 h 7272363"/>
              <a:gd name="connsiteX12" fmla="*/ 5252428 w 7273576"/>
              <a:gd name="connsiteY12" fmla="*/ 3370339 h 7272363"/>
              <a:gd name="connsiteX13" fmla="*/ 4038364 w 7273576"/>
              <a:gd name="connsiteY13" fmla="*/ 4715689 h 7272363"/>
              <a:gd name="connsiteX14" fmla="*/ 3902749 w 7273576"/>
              <a:gd name="connsiteY14" fmla="*/ 4722536 h 7272363"/>
              <a:gd name="connsiteX15" fmla="*/ 3902749 w 7273576"/>
              <a:gd name="connsiteY15" fmla="*/ 4723738 h 7272363"/>
              <a:gd name="connsiteX16" fmla="*/ 2706456 w 7273576"/>
              <a:gd name="connsiteY16" fmla="*/ 5920031 h 7272363"/>
              <a:gd name="connsiteX17" fmla="*/ 3902749 w 7273576"/>
              <a:gd name="connsiteY17" fmla="*/ 7116324 h 7272363"/>
              <a:gd name="connsiteX18" fmla="*/ 5099043 w 7273576"/>
              <a:gd name="connsiteY18" fmla="*/ 5920031 h 7272363"/>
              <a:gd name="connsiteX19" fmla="*/ 5098182 w 7273576"/>
              <a:gd name="connsiteY19" fmla="*/ 5920031 h 7272363"/>
              <a:gd name="connsiteX20" fmla="*/ 6450515 w 7273576"/>
              <a:gd name="connsiteY20" fmla="*/ 4567700 h 7272363"/>
              <a:gd name="connsiteX21" fmla="*/ 7206616 w 7273576"/>
              <a:gd name="connsiteY21" fmla="*/ 4798657 h 7272363"/>
              <a:gd name="connsiteX22" fmla="*/ 7273576 w 7273576"/>
              <a:gd name="connsiteY22" fmla="*/ 4848729 h 7272363"/>
              <a:gd name="connsiteX23" fmla="*/ 7162220 w 7273576"/>
              <a:gd name="connsiteY23" fmla="*/ 4960086 h 7272363"/>
              <a:gd name="connsiteX24" fmla="*/ 7119374 w 7273576"/>
              <a:gd name="connsiteY24" fmla="*/ 4928046 h 7272363"/>
              <a:gd name="connsiteX25" fmla="*/ 6450515 w 7273576"/>
              <a:gd name="connsiteY25" fmla="*/ 4723738 h 7272363"/>
              <a:gd name="connsiteX26" fmla="*/ 5254221 w 7273576"/>
              <a:gd name="connsiteY26" fmla="*/ 5920031 h 7272363"/>
              <a:gd name="connsiteX27" fmla="*/ 5255081 w 7273576"/>
              <a:gd name="connsiteY27" fmla="*/ 5920031 h 7272363"/>
              <a:gd name="connsiteX28" fmla="*/ 3902749 w 7273576"/>
              <a:gd name="connsiteY28" fmla="*/ 7272363 h 7272363"/>
              <a:gd name="connsiteX29" fmla="*/ 2550418 w 7273576"/>
              <a:gd name="connsiteY29" fmla="*/ 5920031 h 7272363"/>
              <a:gd name="connsiteX30" fmla="*/ 3764482 w 7273576"/>
              <a:gd name="connsiteY30" fmla="*/ 4574681 h 7272363"/>
              <a:gd name="connsiteX31" fmla="*/ 3900096 w 7273576"/>
              <a:gd name="connsiteY31" fmla="*/ 4567834 h 7272363"/>
              <a:gd name="connsiteX32" fmla="*/ 3900096 w 7273576"/>
              <a:gd name="connsiteY32" fmla="*/ 4566632 h 7272363"/>
              <a:gd name="connsiteX33" fmla="*/ 5096390 w 7273576"/>
              <a:gd name="connsiteY33" fmla="*/ 3370339 h 7272363"/>
              <a:gd name="connsiteX34" fmla="*/ 3900097 w 7273576"/>
              <a:gd name="connsiteY34" fmla="*/ 2174046 h 7272363"/>
              <a:gd name="connsiteX35" fmla="*/ 2703804 w 7273576"/>
              <a:gd name="connsiteY35" fmla="*/ 3370339 h 7272363"/>
              <a:gd name="connsiteX36" fmla="*/ 2704663 w 7273576"/>
              <a:gd name="connsiteY36" fmla="*/ 3370339 h 7272363"/>
              <a:gd name="connsiteX37" fmla="*/ 1352332 w 7273576"/>
              <a:gd name="connsiteY37" fmla="*/ 4722671 h 7272363"/>
              <a:gd name="connsiteX38" fmla="*/ 0 w 7273576"/>
              <a:gd name="connsiteY38" fmla="*/ 3370339 h 7272363"/>
              <a:gd name="connsiteX39" fmla="*/ 1352332 w 7273576"/>
              <a:gd name="connsiteY39" fmla="*/ 2018008 h 7272363"/>
              <a:gd name="connsiteX40" fmla="*/ 1352331 w 7273576"/>
              <a:gd name="connsiteY40" fmla="*/ 2019357 h 7272363"/>
              <a:gd name="connsiteX41" fmla="*/ 1474643 w 7273576"/>
              <a:gd name="connsiteY41" fmla="*/ 2013181 h 7272363"/>
              <a:gd name="connsiteX42" fmla="*/ 2548622 w 7273576"/>
              <a:gd name="connsiteY42" fmla="*/ 823064 h 7272363"/>
              <a:gd name="connsiteX43" fmla="*/ 2344315 w 7273576"/>
              <a:gd name="connsiteY43" fmla="*/ 154205 h 727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273576" h="7272363">
                <a:moveTo>
                  <a:pt x="2312273" y="111357"/>
                </a:moveTo>
                <a:lnTo>
                  <a:pt x="2423630" y="0"/>
                </a:lnTo>
                <a:lnTo>
                  <a:pt x="2473704" y="66962"/>
                </a:lnTo>
                <a:cubicBezTo>
                  <a:pt x="2619518" y="282796"/>
                  <a:pt x="2704661" y="542987"/>
                  <a:pt x="2704661" y="823064"/>
                </a:cubicBezTo>
                <a:cubicBezTo>
                  <a:pt x="2704661" y="1569936"/>
                  <a:pt x="2099202" y="2175395"/>
                  <a:pt x="1352329" y="2175396"/>
                </a:cubicBezTo>
                <a:lnTo>
                  <a:pt x="1352330" y="2174046"/>
                </a:lnTo>
                <a:lnTo>
                  <a:pt x="1230018" y="2180223"/>
                </a:lnTo>
                <a:cubicBezTo>
                  <a:pt x="626779" y="2241485"/>
                  <a:pt x="156038" y="2750938"/>
                  <a:pt x="156038" y="3370339"/>
                </a:cubicBezTo>
                <a:cubicBezTo>
                  <a:pt x="156038" y="4031035"/>
                  <a:pt x="691636" y="4566633"/>
                  <a:pt x="1352331" y="4566632"/>
                </a:cubicBezTo>
                <a:cubicBezTo>
                  <a:pt x="2013027" y="4566633"/>
                  <a:pt x="2548625" y="4031035"/>
                  <a:pt x="2548625" y="3370339"/>
                </a:cubicBezTo>
                <a:lnTo>
                  <a:pt x="2547765" y="3370339"/>
                </a:lnTo>
                <a:cubicBezTo>
                  <a:pt x="2547765" y="2623467"/>
                  <a:pt x="3153224" y="2018008"/>
                  <a:pt x="3900096" y="2018008"/>
                </a:cubicBezTo>
                <a:cubicBezTo>
                  <a:pt x="4646969" y="2018008"/>
                  <a:pt x="5252428" y="2623467"/>
                  <a:pt x="5252428" y="3370339"/>
                </a:cubicBezTo>
                <a:cubicBezTo>
                  <a:pt x="5252428" y="4070532"/>
                  <a:pt x="4720286" y="4646437"/>
                  <a:pt x="4038364" y="4715689"/>
                </a:cubicBezTo>
                <a:lnTo>
                  <a:pt x="3902749" y="4722536"/>
                </a:lnTo>
                <a:lnTo>
                  <a:pt x="3902749" y="4723738"/>
                </a:lnTo>
                <a:cubicBezTo>
                  <a:pt x="3242054" y="4723738"/>
                  <a:pt x="2706456" y="5259336"/>
                  <a:pt x="2706456" y="5920031"/>
                </a:cubicBezTo>
                <a:cubicBezTo>
                  <a:pt x="2706456" y="6580726"/>
                  <a:pt x="3242054" y="7116324"/>
                  <a:pt x="3902749" y="7116324"/>
                </a:cubicBezTo>
                <a:cubicBezTo>
                  <a:pt x="4563445" y="7116324"/>
                  <a:pt x="5099043" y="6580726"/>
                  <a:pt x="5099043" y="5920031"/>
                </a:cubicBezTo>
                <a:lnTo>
                  <a:pt x="5098182" y="5920031"/>
                </a:lnTo>
                <a:cubicBezTo>
                  <a:pt x="5098182" y="5173159"/>
                  <a:pt x="5703642" y="4567700"/>
                  <a:pt x="6450515" y="4567700"/>
                </a:cubicBezTo>
                <a:cubicBezTo>
                  <a:pt x="6730591" y="4567700"/>
                  <a:pt x="6990782" y="4652843"/>
                  <a:pt x="7206616" y="4798657"/>
                </a:cubicBezTo>
                <a:lnTo>
                  <a:pt x="7273576" y="4848729"/>
                </a:lnTo>
                <a:lnTo>
                  <a:pt x="7162220" y="4960086"/>
                </a:lnTo>
                <a:lnTo>
                  <a:pt x="7119374" y="4928046"/>
                </a:lnTo>
                <a:cubicBezTo>
                  <a:pt x="6928444" y="4799056"/>
                  <a:pt x="6698275" y="4723738"/>
                  <a:pt x="6450515" y="4723738"/>
                </a:cubicBezTo>
                <a:cubicBezTo>
                  <a:pt x="5789819" y="4723738"/>
                  <a:pt x="5254221" y="5259336"/>
                  <a:pt x="5254221" y="5920031"/>
                </a:cubicBezTo>
                <a:lnTo>
                  <a:pt x="5255081" y="5920031"/>
                </a:lnTo>
                <a:cubicBezTo>
                  <a:pt x="5255081" y="6666904"/>
                  <a:pt x="4649622" y="7272363"/>
                  <a:pt x="3902749" y="7272363"/>
                </a:cubicBezTo>
                <a:cubicBezTo>
                  <a:pt x="3155877" y="7272363"/>
                  <a:pt x="2550418" y="6666903"/>
                  <a:pt x="2550418" y="5920031"/>
                </a:cubicBezTo>
                <a:cubicBezTo>
                  <a:pt x="2550418" y="5219838"/>
                  <a:pt x="3082560" y="4643935"/>
                  <a:pt x="3764482" y="4574681"/>
                </a:cubicBezTo>
                <a:lnTo>
                  <a:pt x="3900096" y="4567834"/>
                </a:lnTo>
                <a:lnTo>
                  <a:pt x="3900096" y="4566632"/>
                </a:lnTo>
                <a:cubicBezTo>
                  <a:pt x="4560792" y="4566632"/>
                  <a:pt x="5096389" y="4031035"/>
                  <a:pt x="5096390" y="3370339"/>
                </a:cubicBezTo>
                <a:cubicBezTo>
                  <a:pt x="5096390" y="2709644"/>
                  <a:pt x="4560792" y="2174046"/>
                  <a:pt x="3900097" y="2174046"/>
                </a:cubicBezTo>
                <a:cubicBezTo>
                  <a:pt x="3239401" y="2174047"/>
                  <a:pt x="2703803" y="2709645"/>
                  <a:pt x="2703804" y="3370339"/>
                </a:cubicBezTo>
                <a:lnTo>
                  <a:pt x="2704663" y="3370339"/>
                </a:lnTo>
                <a:cubicBezTo>
                  <a:pt x="2704663" y="4117212"/>
                  <a:pt x="2099204" y="4722671"/>
                  <a:pt x="1352332" y="4722671"/>
                </a:cubicBezTo>
                <a:cubicBezTo>
                  <a:pt x="605459" y="4722671"/>
                  <a:pt x="0" y="4117212"/>
                  <a:pt x="0" y="3370339"/>
                </a:cubicBezTo>
                <a:cubicBezTo>
                  <a:pt x="0" y="2623467"/>
                  <a:pt x="605459" y="2018008"/>
                  <a:pt x="1352332" y="2018008"/>
                </a:cubicBezTo>
                <a:lnTo>
                  <a:pt x="1352331" y="2019357"/>
                </a:lnTo>
                <a:lnTo>
                  <a:pt x="1474643" y="2013181"/>
                </a:lnTo>
                <a:cubicBezTo>
                  <a:pt x="2077882" y="1951919"/>
                  <a:pt x="2548622" y="1442466"/>
                  <a:pt x="2548622" y="823064"/>
                </a:cubicBezTo>
                <a:cubicBezTo>
                  <a:pt x="2548623" y="575303"/>
                  <a:pt x="2473304" y="345135"/>
                  <a:pt x="2344315" y="154205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3E3A597F-D734-9ED7-E6B8-B4C84035A4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6355" y="4372751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0D0D3B41-E824-9C50-E9FD-2EB6CFF541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32846" y="2551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1" descr="Single gear with solid fill">
            <a:extLst>
              <a:ext uri="{FF2B5EF4-FFF2-40B4-BE49-F238E27FC236}">
                <a16:creationId xmlns:a16="http://schemas.microsoft.com/office/drawing/2014/main" id="{48C73F0C-F981-BE18-0CB2-548CD34227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6355" y="76005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DAABB17A-C337-70FD-6C7C-BFD66E062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0629" y="117432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48540EBD-C9BD-5B5E-3149-3848EF5E1C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47120" y="2965450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17719426-1E46-BCF4-1560-C917F02C82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0629" y="4787025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6A1524B9-E5B8-D43B-E56D-CAA5C77101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579" y="5021975"/>
            <a:ext cx="457200" cy="457200"/>
          </a:xfrm>
          <a:prstGeom prst="rect">
            <a:avLst/>
          </a:prstGeom>
        </p:spPr>
      </p:pic>
      <p:pic>
        <p:nvPicPr>
          <p:cNvPr id="27" name="Graphic 26" descr="Bar graph with upward trend with solid fill">
            <a:extLst>
              <a:ext uri="{FF2B5EF4-FFF2-40B4-BE49-F238E27FC236}">
                <a16:creationId xmlns:a16="http://schemas.microsoft.com/office/drawing/2014/main" id="{1FD85032-2B97-884B-7203-CD6773EA5C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2070" y="3200400"/>
            <a:ext cx="457200" cy="4572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CB0D8EF2-1E9D-394F-5BF2-D67A86E5956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45579" y="1409274"/>
            <a:ext cx="457200" cy="457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B2E3128-52AB-55E9-6916-11C8E933A062}"/>
              </a:ext>
            </a:extLst>
          </p:cNvPr>
          <p:cNvSpPr txBox="1">
            <a:spLocks/>
          </p:cNvSpPr>
          <p:nvPr/>
        </p:nvSpPr>
        <p:spPr>
          <a:xfrm>
            <a:off x="283339" y="4859537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69065E-89F5-1E4E-FDF6-E124C5D1CA34}"/>
              </a:ext>
            </a:extLst>
          </p:cNvPr>
          <p:cNvSpPr txBox="1">
            <a:spLocks/>
          </p:cNvSpPr>
          <p:nvPr/>
        </p:nvSpPr>
        <p:spPr>
          <a:xfrm>
            <a:off x="283339" y="1095832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6B043D-D80A-60BA-1EE8-D42C556A046D}"/>
              </a:ext>
            </a:extLst>
          </p:cNvPr>
          <p:cNvSpPr txBox="1">
            <a:spLocks/>
          </p:cNvSpPr>
          <p:nvPr/>
        </p:nvSpPr>
        <p:spPr>
          <a:xfrm>
            <a:off x="8588175" y="2788363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05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5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6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56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58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0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6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 animBg="1"/>
          <p:bldP spid="18" grpId="0" animBg="1"/>
          <p:bldP spid="18" grpId="1" animBg="1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4" grpId="0" animBg="1"/>
          <p:bldP spid="25" grpId="0" animBg="1"/>
          <p:bldP spid="31" grpId="0"/>
          <p:bldP spid="31" grpId="1"/>
          <p:bldP spid="33" grpId="0"/>
          <p:bldP spid="33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56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58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0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6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 animBg="1"/>
          <p:bldP spid="18" grpId="0" animBg="1"/>
          <p:bldP spid="18" grpId="1" animBg="1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4" grpId="0" animBg="1"/>
          <p:bldP spid="25" grpId="0" animBg="1"/>
          <p:bldP spid="31" grpId="0"/>
          <p:bldP spid="31" grpId="1"/>
          <p:bldP spid="33" grpId="0"/>
          <p:bldP spid="33" grpId="1"/>
          <p:bldP spid="2" grpId="0"/>
          <p:bldP spid="2" grpId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C98A4-93B5-CD94-7C23-F67385532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A37CDDD-EA1F-E59B-9F8A-10CC312FC2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54EAB35F-755C-5370-27FF-8772729D55CD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64D055A6-91AC-E941-B78E-6CD31E23B2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D28D0C3F-3D99-6998-B6FC-62363BF1F8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CDDE49C7-AD5A-4237-26B3-A0FAEFA2EB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18253E40-228A-924D-5DD9-9839800347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0153A947-79C8-9011-F65C-A1FDC9D9EE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1ACF9120-9DFB-A7C3-29F6-093D4CF2C6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432E85D4-C5C1-CD53-ABEB-F2496EA514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AFD8F050-1255-DB12-144C-59067F1DD9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67E3ACC9-0CDC-BFF3-1FAB-FAF4137C82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0356" y="4334256"/>
            <a:ext cx="457200" cy="457200"/>
          </a:xfrm>
          <a:prstGeom prst="rect">
            <a:avLst/>
          </a:prstGeom>
        </p:spPr>
      </p:pic>
      <p:pic>
        <p:nvPicPr>
          <p:cNvPr id="27" name="Graphic 26" descr="Bar graph with upward trend with solid fill">
            <a:extLst>
              <a:ext uri="{FF2B5EF4-FFF2-40B4-BE49-F238E27FC236}">
                <a16:creationId xmlns:a16="http://schemas.microsoft.com/office/drawing/2014/main" id="{AD99512B-BCEC-3241-31C4-59AE162053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7400" y="4334256"/>
            <a:ext cx="457200" cy="457200"/>
          </a:xfrm>
          <a:prstGeom prst="rect">
            <a:avLst/>
          </a:prstGeom>
        </p:spPr>
      </p:pic>
      <p:pic>
        <p:nvPicPr>
          <p:cNvPr id="28" name="Graphic 27" descr="Single gear with solid fill">
            <a:extLst>
              <a:ext uri="{FF2B5EF4-FFF2-40B4-BE49-F238E27FC236}">
                <a16:creationId xmlns:a16="http://schemas.microsoft.com/office/drawing/2014/main" id="{3F3B9B8D-A381-0FC0-C8B3-6A8FECF750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67400" y="2066544"/>
            <a:ext cx="457200" cy="4572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ED1CDB5B-A223-8D98-EB03-44DA9FA265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0700" y="2066544"/>
            <a:ext cx="457200" cy="457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2CF300F-20A3-BDA9-FAF5-BC5CC3B7288E}"/>
              </a:ext>
            </a:extLst>
          </p:cNvPr>
          <p:cNvSpPr txBox="1">
            <a:spLocks/>
          </p:cNvSpPr>
          <p:nvPr/>
        </p:nvSpPr>
        <p:spPr>
          <a:xfrm>
            <a:off x="2154424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8B411D-1053-07C2-751C-84FB2F718A83}"/>
              </a:ext>
            </a:extLst>
          </p:cNvPr>
          <p:cNvSpPr txBox="1">
            <a:spLocks/>
          </p:cNvSpPr>
          <p:nvPr/>
        </p:nvSpPr>
        <p:spPr>
          <a:xfrm>
            <a:off x="218654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F51C4E-6757-41E6-9096-540232A7D85A}"/>
              </a:ext>
            </a:extLst>
          </p:cNvPr>
          <p:cNvSpPr txBox="1">
            <a:spLocks/>
          </p:cNvSpPr>
          <p:nvPr/>
        </p:nvSpPr>
        <p:spPr>
          <a:xfrm>
            <a:off x="9748618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DCBC35-249A-D58D-37EC-11E192BFF81D}"/>
              </a:ext>
            </a:extLst>
          </p:cNvPr>
          <p:cNvSpPr txBox="1">
            <a:spLocks/>
          </p:cNvSpPr>
          <p:nvPr/>
        </p:nvSpPr>
        <p:spPr>
          <a:xfrm>
            <a:off x="7905750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21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A0F47-0F33-3B34-2476-D7FB8CA0C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9D20D6BC-4739-16C4-F046-6F0D8D110385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8279DF2-5BEA-02B9-1517-348E8BF832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8900000">
            <a:off x="1268597" y="-477985"/>
            <a:ext cx="9652293" cy="9645428"/>
          </a:xfrm>
          <a:custGeom>
            <a:avLst/>
            <a:gdLst>
              <a:gd name="connsiteX0" fmla="*/ 9283170 w 9652293"/>
              <a:gd name="connsiteY0" fmla="*/ 5118419 h 9645428"/>
              <a:gd name="connsiteX1" fmla="*/ 9652293 w 9652293"/>
              <a:gd name="connsiteY1" fmla="*/ 6009563 h 9645428"/>
              <a:gd name="connsiteX2" fmla="*/ 8646014 w 9652293"/>
              <a:gd name="connsiteY2" fmla="*/ 7244224 h 9645428"/>
              <a:gd name="connsiteX3" fmla="*/ 8399086 w 9652293"/>
              <a:gd name="connsiteY3" fmla="*/ 7269117 h 9645428"/>
              <a:gd name="connsiteX4" fmla="*/ 8399086 w 9652293"/>
              <a:gd name="connsiteY4" fmla="*/ 7270310 h 9645428"/>
              <a:gd name="connsiteX5" fmla="*/ 7284235 w 9652293"/>
              <a:gd name="connsiteY5" fmla="*/ 8385161 h 9645428"/>
              <a:gd name="connsiteX6" fmla="*/ 8399086 w 9652293"/>
              <a:gd name="connsiteY6" fmla="*/ 9500013 h 9645428"/>
              <a:gd name="connsiteX7" fmla="*/ 8730609 w 9652293"/>
              <a:gd name="connsiteY7" fmla="*/ 9449892 h 9645428"/>
              <a:gd name="connsiteX8" fmla="*/ 8850467 w 9652293"/>
              <a:gd name="connsiteY8" fmla="*/ 9402666 h 9645428"/>
              <a:gd name="connsiteX9" fmla="*/ 8631575 w 9652293"/>
              <a:gd name="connsiteY9" fmla="*/ 9621559 h 9645428"/>
              <a:gd name="connsiteX10" fmla="*/ 8591012 w 9652293"/>
              <a:gd name="connsiteY10" fmla="*/ 9630907 h 9645428"/>
              <a:gd name="connsiteX11" fmla="*/ 8399086 w 9652293"/>
              <a:gd name="connsiteY11" fmla="*/ 9645428 h 9645428"/>
              <a:gd name="connsiteX12" fmla="*/ 7138820 w 9652293"/>
              <a:gd name="connsiteY12" fmla="*/ 8385161 h 9645428"/>
              <a:gd name="connsiteX13" fmla="*/ 8145099 w 9652293"/>
              <a:gd name="connsiteY13" fmla="*/ 7150498 h 9645428"/>
              <a:gd name="connsiteX14" fmla="*/ 8392027 w 9652293"/>
              <a:gd name="connsiteY14" fmla="*/ 7125606 h 9645428"/>
              <a:gd name="connsiteX15" fmla="*/ 8392028 w 9652293"/>
              <a:gd name="connsiteY15" fmla="*/ 7124414 h 9645428"/>
              <a:gd name="connsiteX16" fmla="*/ 9506879 w 9652293"/>
              <a:gd name="connsiteY16" fmla="*/ 6009562 h 9645428"/>
              <a:gd name="connsiteX17" fmla="*/ 8392027 w 9652293"/>
              <a:gd name="connsiteY17" fmla="*/ 4894711 h 9645428"/>
              <a:gd name="connsiteX18" fmla="*/ 7277176 w 9652293"/>
              <a:gd name="connsiteY18" fmla="*/ 6009562 h 9645428"/>
              <a:gd name="connsiteX19" fmla="*/ 7277977 w 9652293"/>
              <a:gd name="connsiteY19" fmla="*/ 6009562 h 9645428"/>
              <a:gd name="connsiteX20" fmla="*/ 6017711 w 9652293"/>
              <a:gd name="connsiteY20" fmla="*/ 7269829 h 9645428"/>
              <a:gd name="connsiteX21" fmla="*/ 4757444 w 9652293"/>
              <a:gd name="connsiteY21" fmla="*/ 6009562 h 9645428"/>
              <a:gd name="connsiteX22" fmla="*/ 5888856 w 9652293"/>
              <a:gd name="connsiteY22" fmla="*/ 4755803 h 9645428"/>
              <a:gd name="connsiteX23" fmla="*/ 6012694 w 9652293"/>
              <a:gd name="connsiteY23" fmla="*/ 4749548 h 9645428"/>
              <a:gd name="connsiteX24" fmla="*/ 6012694 w 9652293"/>
              <a:gd name="connsiteY24" fmla="*/ 4748080 h 9645428"/>
              <a:gd name="connsiteX25" fmla="*/ 7127546 w 9652293"/>
              <a:gd name="connsiteY25" fmla="*/ 3633228 h 9645428"/>
              <a:gd name="connsiteX26" fmla="*/ 6012695 w 9652293"/>
              <a:gd name="connsiteY26" fmla="*/ 2518377 h 9645428"/>
              <a:gd name="connsiteX27" fmla="*/ 4897844 w 9652293"/>
              <a:gd name="connsiteY27" fmla="*/ 3633228 h 9645428"/>
              <a:gd name="connsiteX28" fmla="*/ 4898645 w 9652293"/>
              <a:gd name="connsiteY28" fmla="*/ 3633228 h 9645428"/>
              <a:gd name="connsiteX29" fmla="*/ 3638379 w 9652293"/>
              <a:gd name="connsiteY29" fmla="*/ 4893495 h 9645428"/>
              <a:gd name="connsiteX30" fmla="*/ 2378113 w 9652293"/>
              <a:gd name="connsiteY30" fmla="*/ 3633228 h 9645428"/>
              <a:gd name="connsiteX31" fmla="*/ 3638379 w 9652293"/>
              <a:gd name="connsiteY31" fmla="*/ 2372962 h 9645428"/>
              <a:gd name="connsiteX32" fmla="*/ 3638379 w 9652293"/>
              <a:gd name="connsiteY32" fmla="*/ 2374991 h 9645428"/>
              <a:gd name="connsiteX33" fmla="*/ 3749841 w 9652293"/>
              <a:gd name="connsiteY33" fmla="*/ 2369363 h 9645428"/>
              <a:gd name="connsiteX34" fmla="*/ 4750704 w 9652293"/>
              <a:gd name="connsiteY34" fmla="*/ 1260268 h 9645428"/>
              <a:gd name="connsiteX35" fmla="*/ 3635852 w 9652293"/>
              <a:gd name="connsiteY35" fmla="*/ 145416 h 9645428"/>
              <a:gd name="connsiteX36" fmla="*/ 2521001 w 9652293"/>
              <a:gd name="connsiteY36" fmla="*/ 1260267 h 9645428"/>
              <a:gd name="connsiteX37" fmla="*/ 2520180 w 9652293"/>
              <a:gd name="connsiteY37" fmla="*/ 1260268 h 9645428"/>
              <a:gd name="connsiteX38" fmla="*/ 2494929 w 9652293"/>
              <a:gd name="connsiteY38" fmla="*/ 1510754 h 9645428"/>
              <a:gd name="connsiteX39" fmla="*/ 1260266 w 9652293"/>
              <a:gd name="connsiteY39" fmla="*/ 2517032 h 9645428"/>
              <a:gd name="connsiteX40" fmla="*/ 0 w 9652293"/>
              <a:gd name="connsiteY40" fmla="*/ 1256765 h 9645428"/>
              <a:gd name="connsiteX41" fmla="*/ 25468 w 9652293"/>
              <a:gd name="connsiteY41" fmla="*/ 1004126 h 9645428"/>
              <a:gd name="connsiteX42" fmla="*/ 264183 w 9652293"/>
              <a:gd name="connsiteY42" fmla="*/ 765410 h 9645428"/>
              <a:gd name="connsiteX43" fmla="*/ 233025 w 9652293"/>
              <a:gd name="connsiteY43" fmla="*/ 822815 h 9645428"/>
              <a:gd name="connsiteX44" fmla="*/ 145415 w 9652293"/>
              <a:gd name="connsiteY44" fmla="*/ 1256765 h 9645428"/>
              <a:gd name="connsiteX45" fmla="*/ 1260266 w 9652293"/>
              <a:gd name="connsiteY45" fmla="*/ 2371617 h 9645428"/>
              <a:gd name="connsiteX46" fmla="*/ 2375117 w 9652293"/>
              <a:gd name="connsiteY46" fmla="*/ 1256765 h 9645428"/>
              <a:gd name="connsiteX47" fmla="*/ 2375939 w 9652293"/>
              <a:gd name="connsiteY47" fmla="*/ 1256765 h 9645428"/>
              <a:gd name="connsiteX48" fmla="*/ 2401191 w 9652293"/>
              <a:gd name="connsiteY48" fmla="*/ 1006280 h 9645428"/>
              <a:gd name="connsiteX49" fmla="*/ 3635852 w 9652293"/>
              <a:gd name="connsiteY49" fmla="*/ 1 h 9645428"/>
              <a:gd name="connsiteX50" fmla="*/ 4896119 w 9652293"/>
              <a:gd name="connsiteY50" fmla="*/ 1260267 h 9645428"/>
              <a:gd name="connsiteX51" fmla="*/ 3635853 w 9652293"/>
              <a:gd name="connsiteY51" fmla="*/ 2520534 h 9645428"/>
              <a:gd name="connsiteX52" fmla="*/ 3635853 w 9652293"/>
              <a:gd name="connsiteY52" fmla="*/ 2518506 h 9645428"/>
              <a:gd name="connsiteX53" fmla="*/ 3524393 w 9652293"/>
              <a:gd name="connsiteY53" fmla="*/ 2524133 h 9645428"/>
              <a:gd name="connsiteX54" fmla="*/ 2523529 w 9652293"/>
              <a:gd name="connsiteY54" fmla="*/ 3633230 h 9645428"/>
              <a:gd name="connsiteX55" fmla="*/ 3638379 w 9652293"/>
              <a:gd name="connsiteY55" fmla="*/ 4748080 h 9645428"/>
              <a:gd name="connsiteX56" fmla="*/ 4753230 w 9652293"/>
              <a:gd name="connsiteY56" fmla="*/ 3633228 h 9645428"/>
              <a:gd name="connsiteX57" fmla="*/ 4752429 w 9652293"/>
              <a:gd name="connsiteY57" fmla="*/ 3633229 h 9645428"/>
              <a:gd name="connsiteX58" fmla="*/ 6012695 w 9652293"/>
              <a:gd name="connsiteY58" fmla="*/ 2372962 h 9645428"/>
              <a:gd name="connsiteX59" fmla="*/ 7272961 w 9652293"/>
              <a:gd name="connsiteY59" fmla="*/ 3633228 h 9645428"/>
              <a:gd name="connsiteX60" fmla="*/ 6141550 w 9652293"/>
              <a:gd name="connsiteY60" fmla="*/ 4886988 h 9645428"/>
              <a:gd name="connsiteX61" fmla="*/ 6017711 w 9652293"/>
              <a:gd name="connsiteY61" fmla="*/ 4893242 h 9645428"/>
              <a:gd name="connsiteX62" fmla="*/ 6017710 w 9652293"/>
              <a:gd name="connsiteY62" fmla="*/ 4894710 h 9645428"/>
              <a:gd name="connsiteX63" fmla="*/ 4902859 w 9652293"/>
              <a:gd name="connsiteY63" fmla="*/ 6009562 h 9645428"/>
              <a:gd name="connsiteX64" fmla="*/ 6017711 w 9652293"/>
              <a:gd name="connsiteY64" fmla="*/ 7124414 h 9645428"/>
              <a:gd name="connsiteX65" fmla="*/ 7132561 w 9652293"/>
              <a:gd name="connsiteY65" fmla="*/ 6009562 h 9645428"/>
              <a:gd name="connsiteX66" fmla="*/ 7131760 w 9652293"/>
              <a:gd name="connsiteY66" fmla="*/ 6009562 h 9645428"/>
              <a:gd name="connsiteX67" fmla="*/ 8392027 w 9652293"/>
              <a:gd name="connsiteY67" fmla="*/ 4749296 h 9645428"/>
              <a:gd name="connsiteX68" fmla="*/ 9283170 w 9652293"/>
              <a:gd name="connsiteY68" fmla="*/ 5118419 h 964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652293" h="9645428">
                <a:moveTo>
                  <a:pt x="9283170" y="5118419"/>
                </a:moveTo>
                <a:cubicBezTo>
                  <a:pt x="9511233" y="5346483"/>
                  <a:pt x="9652293" y="5661549"/>
                  <a:pt x="9652293" y="6009563"/>
                </a:cubicBezTo>
                <a:cubicBezTo>
                  <a:pt x="9652293" y="6618585"/>
                  <a:pt x="9220296" y="7126708"/>
                  <a:pt x="8646014" y="7244224"/>
                </a:cubicBezTo>
                <a:lnTo>
                  <a:pt x="8399086" y="7269117"/>
                </a:lnTo>
                <a:lnTo>
                  <a:pt x="8399086" y="7270310"/>
                </a:lnTo>
                <a:cubicBezTo>
                  <a:pt x="7783370" y="7270310"/>
                  <a:pt x="7284235" y="7769445"/>
                  <a:pt x="7284235" y="8385161"/>
                </a:cubicBezTo>
                <a:cubicBezTo>
                  <a:pt x="7284235" y="9000877"/>
                  <a:pt x="7783370" y="9500013"/>
                  <a:pt x="8399086" y="9500013"/>
                </a:cubicBezTo>
                <a:cubicBezTo>
                  <a:pt x="8514533" y="9500013"/>
                  <a:pt x="8625881" y="9482465"/>
                  <a:pt x="8730609" y="9449892"/>
                </a:cubicBezTo>
                <a:lnTo>
                  <a:pt x="8850467" y="9402666"/>
                </a:lnTo>
                <a:lnTo>
                  <a:pt x="8631575" y="9621559"/>
                </a:lnTo>
                <a:lnTo>
                  <a:pt x="8591012" y="9630907"/>
                </a:lnTo>
                <a:cubicBezTo>
                  <a:pt x="8528432" y="9640469"/>
                  <a:pt x="8464339" y="9645428"/>
                  <a:pt x="8399086" y="9645428"/>
                </a:cubicBezTo>
                <a:cubicBezTo>
                  <a:pt x="7703061" y="9645428"/>
                  <a:pt x="7138820" y="9081187"/>
                  <a:pt x="7138820" y="8385161"/>
                </a:cubicBezTo>
                <a:cubicBezTo>
                  <a:pt x="7138820" y="7776139"/>
                  <a:pt x="7570815" y="7268013"/>
                  <a:pt x="8145099" y="7150498"/>
                </a:cubicBezTo>
                <a:lnTo>
                  <a:pt x="8392027" y="7125606"/>
                </a:lnTo>
                <a:lnTo>
                  <a:pt x="8392028" y="7124414"/>
                </a:lnTo>
                <a:cubicBezTo>
                  <a:pt x="9007742" y="7124413"/>
                  <a:pt x="9506878" y="6625278"/>
                  <a:pt x="9506879" y="6009562"/>
                </a:cubicBezTo>
                <a:cubicBezTo>
                  <a:pt x="9506879" y="5393846"/>
                  <a:pt x="9007742" y="4894710"/>
                  <a:pt x="8392027" y="4894711"/>
                </a:cubicBezTo>
                <a:cubicBezTo>
                  <a:pt x="7776311" y="4894711"/>
                  <a:pt x="7277176" y="5393846"/>
                  <a:pt x="7277176" y="6009562"/>
                </a:cubicBezTo>
                <a:lnTo>
                  <a:pt x="7277977" y="6009562"/>
                </a:lnTo>
                <a:cubicBezTo>
                  <a:pt x="7277977" y="6705588"/>
                  <a:pt x="6713736" y="7269828"/>
                  <a:pt x="6017711" y="7269829"/>
                </a:cubicBezTo>
                <a:cubicBezTo>
                  <a:pt x="5321684" y="7269829"/>
                  <a:pt x="4757444" y="6705588"/>
                  <a:pt x="4757444" y="6009562"/>
                </a:cubicBezTo>
                <a:cubicBezTo>
                  <a:pt x="4757444" y="5357037"/>
                  <a:pt x="5253358" y="4820340"/>
                  <a:pt x="5888856" y="4755803"/>
                </a:cubicBezTo>
                <a:lnTo>
                  <a:pt x="6012694" y="4749548"/>
                </a:lnTo>
                <a:lnTo>
                  <a:pt x="6012694" y="4748080"/>
                </a:lnTo>
                <a:cubicBezTo>
                  <a:pt x="6628411" y="4748080"/>
                  <a:pt x="7127546" y="4248944"/>
                  <a:pt x="7127546" y="3633228"/>
                </a:cubicBezTo>
                <a:cubicBezTo>
                  <a:pt x="7127546" y="3017512"/>
                  <a:pt x="6628410" y="2518377"/>
                  <a:pt x="6012695" y="2518377"/>
                </a:cubicBezTo>
                <a:cubicBezTo>
                  <a:pt x="5396979" y="2518377"/>
                  <a:pt x="4897844" y="3017513"/>
                  <a:pt x="4897844" y="3633228"/>
                </a:cubicBezTo>
                <a:lnTo>
                  <a:pt x="4898645" y="3633228"/>
                </a:lnTo>
                <a:cubicBezTo>
                  <a:pt x="4898645" y="4329254"/>
                  <a:pt x="4334404" y="4893494"/>
                  <a:pt x="3638379" y="4893495"/>
                </a:cubicBezTo>
                <a:cubicBezTo>
                  <a:pt x="2942352" y="4893495"/>
                  <a:pt x="2378114" y="4329255"/>
                  <a:pt x="2378113" y="3633228"/>
                </a:cubicBezTo>
                <a:cubicBezTo>
                  <a:pt x="2378112" y="2937203"/>
                  <a:pt x="2942353" y="2372962"/>
                  <a:pt x="3638379" y="2372962"/>
                </a:cubicBezTo>
                <a:lnTo>
                  <a:pt x="3638379" y="2374991"/>
                </a:lnTo>
                <a:lnTo>
                  <a:pt x="3749841" y="2369363"/>
                </a:lnTo>
                <a:cubicBezTo>
                  <a:pt x="4312012" y="2312273"/>
                  <a:pt x="4750703" y="1837500"/>
                  <a:pt x="4750704" y="1260268"/>
                </a:cubicBezTo>
                <a:cubicBezTo>
                  <a:pt x="4750703" y="644552"/>
                  <a:pt x="4251568" y="145416"/>
                  <a:pt x="3635852" y="145416"/>
                </a:cubicBezTo>
                <a:cubicBezTo>
                  <a:pt x="3020137" y="145416"/>
                  <a:pt x="2521001" y="644551"/>
                  <a:pt x="2521001" y="1260267"/>
                </a:cubicBezTo>
                <a:lnTo>
                  <a:pt x="2520180" y="1260268"/>
                </a:lnTo>
                <a:lnTo>
                  <a:pt x="2494929" y="1510754"/>
                </a:lnTo>
                <a:cubicBezTo>
                  <a:pt x="2377414" y="2085035"/>
                  <a:pt x="1869289" y="2517032"/>
                  <a:pt x="1260266" y="2517032"/>
                </a:cubicBezTo>
                <a:cubicBezTo>
                  <a:pt x="564240" y="2517032"/>
                  <a:pt x="0" y="1952792"/>
                  <a:pt x="0" y="1256765"/>
                </a:cubicBezTo>
                <a:lnTo>
                  <a:pt x="25468" y="1004126"/>
                </a:lnTo>
                <a:lnTo>
                  <a:pt x="264183" y="765410"/>
                </a:lnTo>
                <a:lnTo>
                  <a:pt x="233025" y="822815"/>
                </a:lnTo>
                <a:cubicBezTo>
                  <a:pt x="176611" y="956194"/>
                  <a:pt x="145415" y="1102836"/>
                  <a:pt x="145415" y="1256765"/>
                </a:cubicBezTo>
                <a:cubicBezTo>
                  <a:pt x="145415" y="1872481"/>
                  <a:pt x="644550" y="2371617"/>
                  <a:pt x="1260266" y="2371617"/>
                </a:cubicBezTo>
                <a:cubicBezTo>
                  <a:pt x="1875982" y="2371617"/>
                  <a:pt x="2375117" y="1872481"/>
                  <a:pt x="2375117" y="1256765"/>
                </a:cubicBezTo>
                <a:lnTo>
                  <a:pt x="2375939" y="1256765"/>
                </a:lnTo>
                <a:lnTo>
                  <a:pt x="2401191" y="1006280"/>
                </a:lnTo>
                <a:cubicBezTo>
                  <a:pt x="2518706" y="431997"/>
                  <a:pt x="3026830" y="0"/>
                  <a:pt x="3635852" y="1"/>
                </a:cubicBezTo>
                <a:cubicBezTo>
                  <a:pt x="4331879" y="1"/>
                  <a:pt x="4896119" y="564241"/>
                  <a:pt x="4896119" y="1260267"/>
                </a:cubicBezTo>
                <a:cubicBezTo>
                  <a:pt x="4896119" y="1956293"/>
                  <a:pt x="4331879" y="2520534"/>
                  <a:pt x="3635853" y="2520534"/>
                </a:cubicBezTo>
                <a:lnTo>
                  <a:pt x="3635853" y="2518506"/>
                </a:lnTo>
                <a:lnTo>
                  <a:pt x="3524393" y="2524133"/>
                </a:lnTo>
                <a:cubicBezTo>
                  <a:pt x="2962222" y="2581225"/>
                  <a:pt x="2523528" y="3055995"/>
                  <a:pt x="2523529" y="3633230"/>
                </a:cubicBezTo>
                <a:cubicBezTo>
                  <a:pt x="2523529" y="4248945"/>
                  <a:pt x="3022662" y="4748079"/>
                  <a:pt x="3638379" y="4748080"/>
                </a:cubicBezTo>
                <a:cubicBezTo>
                  <a:pt x="4254094" y="4748079"/>
                  <a:pt x="4753229" y="4248944"/>
                  <a:pt x="4753230" y="3633228"/>
                </a:cubicBezTo>
                <a:lnTo>
                  <a:pt x="4752429" y="3633229"/>
                </a:lnTo>
                <a:cubicBezTo>
                  <a:pt x="4752428" y="2937202"/>
                  <a:pt x="5316668" y="2372961"/>
                  <a:pt x="6012695" y="2372962"/>
                </a:cubicBezTo>
                <a:cubicBezTo>
                  <a:pt x="6708721" y="2372962"/>
                  <a:pt x="7272961" y="2937202"/>
                  <a:pt x="7272961" y="3633228"/>
                </a:cubicBezTo>
                <a:cubicBezTo>
                  <a:pt x="7272961" y="4285753"/>
                  <a:pt x="6777046" y="4822450"/>
                  <a:pt x="6141550" y="4886988"/>
                </a:cubicBezTo>
                <a:lnTo>
                  <a:pt x="6017711" y="4893242"/>
                </a:lnTo>
                <a:lnTo>
                  <a:pt x="6017710" y="4894710"/>
                </a:lnTo>
                <a:cubicBezTo>
                  <a:pt x="5401994" y="4894710"/>
                  <a:pt x="4902859" y="5393846"/>
                  <a:pt x="4902859" y="6009562"/>
                </a:cubicBezTo>
                <a:cubicBezTo>
                  <a:pt x="4902859" y="6625278"/>
                  <a:pt x="5401995" y="7124414"/>
                  <a:pt x="6017711" y="7124414"/>
                </a:cubicBezTo>
                <a:cubicBezTo>
                  <a:pt x="6633426" y="7124413"/>
                  <a:pt x="7132561" y="6625278"/>
                  <a:pt x="7132561" y="6009562"/>
                </a:cubicBezTo>
                <a:lnTo>
                  <a:pt x="7131760" y="6009562"/>
                </a:lnTo>
                <a:cubicBezTo>
                  <a:pt x="7131760" y="5313536"/>
                  <a:pt x="7696001" y="4749296"/>
                  <a:pt x="8392027" y="4749296"/>
                </a:cubicBezTo>
                <a:cubicBezTo>
                  <a:pt x="8740040" y="4749296"/>
                  <a:pt x="9055106" y="4890356"/>
                  <a:pt x="9283170" y="5118419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1" descr="Single gear with solid fill">
            <a:extLst>
              <a:ext uri="{FF2B5EF4-FFF2-40B4-BE49-F238E27FC236}">
                <a16:creationId xmlns:a16="http://schemas.microsoft.com/office/drawing/2014/main" id="{D0BDA506-6F4B-2CDA-DE28-5388D3AE28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63102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Graphic 11" descr="Single gear with solid fill">
            <a:extLst>
              <a:ext uri="{FF2B5EF4-FFF2-40B4-BE49-F238E27FC236}">
                <a16:creationId xmlns:a16="http://schemas.microsoft.com/office/drawing/2014/main" id="{DCB2AD99-3E05-8CFA-CB17-251C51EFCF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81093" y="349426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Graphic 11" descr="Single gear with solid fill">
            <a:extLst>
              <a:ext uri="{FF2B5EF4-FFF2-40B4-BE49-F238E27FC236}">
                <a16:creationId xmlns:a16="http://schemas.microsoft.com/office/drawing/2014/main" id="{1CB12946-3A74-F3CE-CA4A-F131E34D12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34334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Graphic 11" descr="Single gear with solid fill">
            <a:extLst>
              <a:ext uri="{FF2B5EF4-FFF2-40B4-BE49-F238E27FC236}">
                <a16:creationId xmlns:a16="http://schemas.microsoft.com/office/drawing/2014/main" id="{94B9DB6F-223A-F2B7-98A0-FB895DA9D8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05566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C20FE183-6982-9E59-48E6-9FB2A0B2DA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19840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0FFCEB79-D6AD-5D71-CB1E-314C46229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48608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08312895-7466-CFFE-FF2E-83E6420F22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95367" y="3908537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A4D5013D-F57B-9D1E-284A-5FADD0E31A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77376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Graphic 33" descr="Lightbulb and gear with solid fill">
            <a:extLst>
              <a:ext uri="{FF2B5EF4-FFF2-40B4-BE49-F238E27FC236}">
                <a16:creationId xmlns:a16="http://schemas.microsoft.com/office/drawing/2014/main" id="{64F21BB0-CABC-082C-C4A8-39D9AE8172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2326" y="2425210"/>
            <a:ext cx="457200" cy="457200"/>
          </a:xfrm>
          <a:prstGeom prst="rect">
            <a:avLst/>
          </a:prstGeom>
        </p:spPr>
      </p:pic>
      <p:pic>
        <p:nvPicPr>
          <p:cNvPr id="35" name="Graphic 34" descr="Bar graph with upward trend with solid fill">
            <a:extLst>
              <a:ext uri="{FF2B5EF4-FFF2-40B4-BE49-F238E27FC236}">
                <a16:creationId xmlns:a16="http://schemas.microsoft.com/office/drawing/2014/main" id="{532D6A14-469B-25D8-3605-54BD9A1349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0317" y="4143487"/>
            <a:ext cx="457200" cy="457200"/>
          </a:xfrm>
          <a:prstGeom prst="rect">
            <a:avLst/>
          </a:prstGeom>
        </p:spPr>
      </p:pic>
      <p:pic>
        <p:nvPicPr>
          <p:cNvPr id="36" name="Graphic 35" descr="Single gear with solid fill">
            <a:extLst>
              <a:ext uri="{FF2B5EF4-FFF2-40B4-BE49-F238E27FC236}">
                <a16:creationId xmlns:a16="http://schemas.microsoft.com/office/drawing/2014/main" id="{E652EFEB-A797-CB47-6738-716B92F0CF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3558" y="2425210"/>
            <a:ext cx="457200" cy="457200"/>
          </a:xfrm>
          <a:prstGeom prst="rect">
            <a:avLst/>
          </a:prstGeom>
        </p:spPr>
      </p:pic>
      <p:pic>
        <p:nvPicPr>
          <p:cNvPr id="37" name="Graphic 36" descr="Dollar with solid fill">
            <a:extLst>
              <a:ext uri="{FF2B5EF4-FFF2-40B4-BE49-F238E27FC236}">
                <a16:creationId xmlns:a16="http://schemas.microsoft.com/office/drawing/2014/main" id="{43D464A7-7DEB-CA23-0D7A-5448E984A4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54790" y="2425210"/>
            <a:ext cx="457200" cy="457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C087DA-7075-0EC8-EAEE-B686FBDE659C}"/>
              </a:ext>
            </a:extLst>
          </p:cNvPr>
          <p:cNvSpPr txBox="1">
            <a:spLocks/>
          </p:cNvSpPr>
          <p:nvPr/>
        </p:nvSpPr>
        <p:spPr>
          <a:xfrm>
            <a:off x="3136597" y="503068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53A73C-2FD7-90C8-78E2-B4AE814B9F67}"/>
              </a:ext>
            </a:extLst>
          </p:cNvPr>
          <p:cNvSpPr txBox="1">
            <a:spLocks/>
          </p:cNvSpPr>
          <p:nvPr/>
        </p:nvSpPr>
        <p:spPr>
          <a:xfrm>
            <a:off x="1642073" y="540082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D14999-8369-0E7A-3BB0-D09B3CEED8D6}"/>
              </a:ext>
            </a:extLst>
          </p:cNvPr>
          <p:cNvSpPr txBox="1">
            <a:spLocks/>
          </p:cNvSpPr>
          <p:nvPr/>
        </p:nvSpPr>
        <p:spPr>
          <a:xfrm>
            <a:off x="8229398" y="5336423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Success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Graphic 11" descr="Single gear with solid fill">
            <a:extLst>
              <a:ext uri="{FF2B5EF4-FFF2-40B4-BE49-F238E27FC236}">
                <a16:creationId xmlns:a16="http://schemas.microsoft.com/office/drawing/2014/main" id="{A21F1E6A-7CF9-3ADE-94D9-B2C14838D6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19950" y="342900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968DD7DE-2F76-C20D-3C99-B2F6FA0AE3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334224" y="384327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5" name="Graphic 44" descr="Bank with solid fill">
            <a:extLst>
              <a:ext uri="{FF2B5EF4-FFF2-40B4-BE49-F238E27FC236}">
                <a16:creationId xmlns:a16="http://schemas.microsoft.com/office/drawing/2014/main" id="{58FCCBA3-FB30-EDFF-26B2-081E811402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569174" y="4078224"/>
            <a:ext cx="457200" cy="4572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268E7D7-D398-4891-964B-8DBF9328FBAD}"/>
              </a:ext>
            </a:extLst>
          </p:cNvPr>
          <p:cNvSpPr txBox="1">
            <a:spLocks/>
          </p:cNvSpPr>
          <p:nvPr/>
        </p:nvSpPr>
        <p:spPr>
          <a:xfrm>
            <a:off x="4852072" y="5336423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238316-F60F-90C3-D157-5BCA245C5DFB}"/>
              </a:ext>
            </a:extLst>
          </p:cNvPr>
          <p:cNvSpPr txBox="1">
            <a:spLocks/>
          </p:cNvSpPr>
          <p:nvPr/>
        </p:nvSpPr>
        <p:spPr>
          <a:xfrm>
            <a:off x="6685436" y="503068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6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4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7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8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1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2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5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6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9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0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2" dur="4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4" dur="4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6" dur="4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8" dur="4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90" dur="4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10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11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3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1" grpId="0" animBg="1"/>
          <p:bldP spid="32" grpId="0" animBg="1"/>
          <p:bldP spid="33" grpId="0" animBg="1"/>
          <p:bldP spid="38" grpId="0"/>
          <p:bldP spid="38" grpId="1"/>
          <p:bldP spid="39" grpId="0"/>
          <p:bldP spid="39" grpId="1"/>
          <p:bldP spid="41" grpId="0"/>
          <p:bldP spid="41" grpId="1"/>
          <p:bldP spid="43" grpId="0" animBg="1"/>
          <p:bldP spid="43" grpId="1" animBg="1"/>
          <p:bldP spid="44" grpId="0" animBg="1"/>
          <p:bldP spid="46" grpId="0"/>
          <p:bldP spid="46" grpId="1"/>
          <p:bldP spid="47" grpId="0"/>
          <p:bldP spid="4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2" dur="4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4" dur="4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6" dur="4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8" dur="4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90" dur="4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10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11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3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1" grpId="0" animBg="1"/>
          <p:bldP spid="32" grpId="0" animBg="1"/>
          <p:bldP spid="33" grpId="0" animBg="1"/>
          <p:bldP spid="38" grpId="0"/>
          <p:bldP spid="38" grpId="1"/>
          <p:bldP spid="39" grpId="0"/>
          <p:bldP spid="39" grpId="1"/>
          <p:bldP spid="41" grpId="0"/>
          <p:bldP spid="41" grpId="1"/>
          <p:bldP spid="43" grpId="0" animBg="1"/>
          <p:bldP spid="43" grpId="1" animBg="1"/>
          <p:bldP spid="44" grpId="0" animBg="1"/>
          <p:bldP spid="46" grpId="0"/>
          <p:bldP spid="46" grpId="1"/>
          <p:bldP spid="47" grpId="0"/>
          <p:bldP spid="47" grpId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F7AB9-71EC-EEAC-CECD-024E6032A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99F67FC8-B178-23F7-70FC-4B626AF3BA2F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EEA5F9E-0645-15D5-84F7-7E642F3A0F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1893132" y="346528"/>
            <a:ext cx="8459177" cy="6432915"/>
          </a:xfrm>
          <a:custGeom>
            <a:avLst/>
            <a:gdLst>
              <a:gd name="connsiteX0" fmla="*/ 0 w 8459177"/>
              <a:gd name="connsiteY0" fmla="*/ 2407223 h 6432915"/>
              <a:gd name="connsiteX1" fmla="*/ 137872 w 8459177"/>
              <a:gd name="connsiteY1" fmla="*/ 2269352 h 6432915"/>
              <a:gd name="connsiteX2" fmla="*/ 176821 w 8459177"/>
              <a:gd name="connsiteY2" fmla="*/ 2354686 h 6432915"/>
              <a:gd name="connsiteX3" fmla="*/ 1397522 w 8459177"/>
              <a:gd name="connsiteY3" fmla="*/ 3121475 h 6432915"/>
              <a:gd name="connsiteX4" fmla="*/ 2785778 w 8459177"/>
              <a:gd name="connsiteY4" fmla="*/ 1656293 h 6432915"/>
              <a:gd name="connsiteX5" fmla="*/ 2784780 w 8459177"/>
              <a:gd name="connsiteY5" fmla="*/ 1656293 h 6432915"/>
              <a:gd name="connsiteX6" fmla="*/ 4354113 w 8459177"/>
              <a:gd name="connsiteY6" fmla="*/ 0 h 6432915"/>
              <a:gd name="connsiteX7" fmla="*/ 5923446 w 8459177"/>
              <a:gd name="connsiteY7" fmla="*/ 1656293 h 6432915"/>
              <a:gd name="connsiteX8" fmla="*/ 4354113 w 8459177"/>
              <a:gd name="connsiteY8" fmla="*/ 3312586 h 6432915"/>
              <a:gd name="connsiteX9" fmla="*/ 4354113 w 8459177"/>
              <a:gd name="connsiteY9" fmla="*/ 3311613 h 6432915"/>
              <a:gd name="connsiteX10" fmla="*/ 4215414 w 8459177"/>
              <a:gd name="connsiteY10" fmla="*/ 3319005 h 6432915"/>
              <a:gd name="connsiteX11" fmla="*/ 2969099 w 8459177"/>
              <a:gd name="connsiteY11" fmla="*/ 4776623 h 6432915"/>
              <a:gd name="connsiteX12" fmla="*/ 4357356 w 8459177"/>
              <a:gd name="connsiteY12" fmla="*/ 6241804 h 6432915"/>
              <a:gd name="connsiteX13" fmla="*/ 5745612 w 8459177"/>
              <a:gd name="connsiteY13" fmla="*/ 4776623 h 6432915"/>
              <a:gd name="connsiteX14" fmla="*/ 5744613 w 8459177"/>
              <a:gd name="connsiteY14" fmla="*/ 4776623 h 6432915"/>
              <a:gd name="connsiteX15" fmla="*/ 7313946 w 8459177"/>
              <a:gd name="connsiteY15" fmla="*/ 3120330 h 6432915"/>
              <a:gd name="connsiteX16" fmla="*/ 8423632 w 8459177"/>
              <a:gd name="connsiteY16" fmla="*/ 3605446 h 6432915"/>
              <a:gd name="connsiteX17" fmla="*/ 8459177 w 8459177"/>
              <a:gd name="connsiteY17" fmla="*/ 3646723 h 6432915"/>
              <a:gd name="connsiteX18" fmla="*/ 8327854 w 8459177"/>
              <a:gd name="connsiteY18" fmla="*/ 3778046 h 6432915"/>
              <a:gd name="connsiteX19" fmla="*/ 8295592 w 8459177"/>
              <a:gd name="connsiteY19" fmla="*/ 3740582 h 6432915"/>
              <a:gd name="connsiteX20" fmla="*/ 7313947 w 8459177"/>
              <a:gd name="connsiteY20" fmla="*/ 3311440 h 6432915"/>
              <a:gd name="connsiteX21" fmla="*/ 5925691 w 8459177"/>
              <a:gd name="connsiteY21" fmla="*/ 4776623 h 6432915"/>
              <a:gd name="connsiteX22" fmla="*/ 5926689 w 8459177"/>
              <a:gd name="connsiteY22" fmla="*/ 4776623 h 6432915"/>
              <a:gd name="connsiteX23" fmla="*/ 4357356 w 8459177"/>
              <a:gd name="connsiteY23" fmla="*/ 6432915 h 6432915"/>
              <a:gd name="connsiteX24" fmla="*/ 2788023 w 8459177"/>
              <a:gd name="connsiteY24" fmla="*/ 4776623 h 6432915"/>
              <a:gd name="connsiteX25" fmla="*/ 4357356 w 8459177"/>
              <a:gd name="connsiteY25" fmla="*/ 3120330 h 6432915"/>
              <a:gd name="connsiteX26" fmla="*/ 4357356 w 8459177"/>
              <a:gd name="connsiteY26" fmla="*/ 3121303 h 6432915"/>
              <a:gd name="connsiteX27" fmla="*/ 4496054 w 8459177"/>
              <a:gd name="connsiteY27" fmla="*/ 3113910 h 6432915"/>
              <a:gd name="connsiteX28" fmla="*/ 5742370 w 8459177"/>
              <a:gd name="connsiteY28" fmla="*/ 1656293 h 6432915"/>
              <a:gd name="connsiteX29" fmla="*/ 4354113 w 8459177"/>
              <a:gd name="connsiteY29" fmla="*/ 191110 h 6432915"/>
              <a:gd name="connsiteX30" fmla="*/ 2965857 w 8459177"/>
              <a:gd name="connsiteY30" fmla="*/ 1656293 h 6432915"/>
              <a:gd name="connsiteX31" fmla="*/ 2966855 w 8459177"/>
              <a:gd name="connsiteY31" fmla="*/ 1656293 h 6432915"/>
              <a:gd name="connsiteX32" fmla="*/ 1397522 w 8459177"/>
              <a:gd name="connsiteY32" fmla="*/ 3312585 h 6432915"/>
              <a:gd name="connsiteX33" fmla="*/ 17599 w 8459177"/>
              <a:gd name="connsiteY33" fmla="*/ 2445780 h 643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459177" h="6432915">
                <a:moveTo>
                  <a:pt x="0" y="2407223"/>
                </a:moveTo>
                <a:lnTo>
                  <a:pt x="137872" y="2269352"/>
                </a:lnTo>
                <a:lnTo>
                  <a:pt x="176821" y="2354686"/>
                </a:lnTo>
                <a:cubicBezTo>
                  <a:pt x="411907" y="2811420"/>
                  <a:pt x="870407" y="3121475"/>
                  <a:pt x="1397522" y="3121475"/>
                </a:cubicBezTo>
                <a:cubicBezTo>
                  <a:pt x="2164235" y="3121474"/>
                  <a:pt x="2785778" y="2465491"/>
                  <a:pt x="2785778" y="1656293"/>
                </a:cubicBezTo>
                <a:lnTo>
                  <a:pt x="2784780" y="1656293"/>
                </a:lnTo>
                <a:cubicBezTo>
                  <a:pt x="2784780" y="741547"/>
                  <a:pt x="3487395" y="0"/>
                  <a:pt x="4354113" y="0"/>
                </a:cubicBezTo>
                <a:cubicBezTo>
                  <a:pt x="5220832" y="0"/>
                  <a:pt x="5923446" y="741547"/>
                  <a:pt x="5923446" y="1656293"/>
                </a:cubicBezTo>
                <a:cubicBezTo>
                  <a:pt x="5923446" y="2571038"/>
                  <a:pt x="5220832" y="3312585"/>
                  <a:pt x="4354113" y="3312586"/>
                </a:cubicBezTo>
                <a:lnTo>
                  <a:pt x="4354113" y="3311613"/>
                </a:lnTo>
                <a:lnTo>
                  <a:pt x="4215414" y="3319005"/>
                </a:lnTo>
                <a:cubicBezTo>
                  <a:pt x="3515379" y="3394038"/>
                  <a:pt x="2969100" y="4017999"/>
                  <a:pt x="2969099" y="4776623"/>
                </a:cubicBezTo>
                <a:cubicBezTo>
                  <a:pt x="2969100" y="5585821"/>
                  <a:pt x="3590642" y="6241805"/>
                  <a:pt x="4357356" y="6241804"/>
                </a:cubicBezTo>
                <a:cubicBezTo>
                  <a:pt x="5124069" y="6241804"/>
                  <a:pt x="5745613" y="5585821"/>
                  <a:pt x="5745612" y="4776623"/>
                </a:cubicBezTo>
                <a:lnTo>
                  <a:pt x="5744613" y="4776623"/>
                </a:lnTo>
                <a:cubicBezTo>
                  <a:pt x="5744614" y="3861879"/>
                  <a:pt x="6447230" y="3120330"/>
                  <a:pt x="7313946" y="3120330"/>
                </a:cubicBezTo>
                <a:cubicBezTo>
                  <a:pt x="7747306" y="3120330"/>
                  <a:pt x="8139639" y="3305716"/>
                  <a:pt x="8423632" y="3605446"/>
                </a:cubicBezTo>
                <a:lnTo>
                  <a:pt x="8459177" y="3646723"/>
                </a:lnTo>
                <a:lnTo>
                  <a:pt x="8327854" y="3778046"/>
                </a:lnTo>
                <a:lnTo>
                  <a:pt x="8295592" y="3740582"/>
                </a:lnTo>
                <a:cubicBezTo>
                  <a:pt x="8044367" y="3475436"/>
                  <a:pt x="7697304" y="3311440"/>
                  <a:pt x="7313947" y="3311440"/>
                </a:cubicBezTo>
                <a:cubicBezTo>
                  <a:pt x="6547233" y="3311441"/>
                  <a:pt x="5925691" y="3967424"/>
                  <a:pt x="5925691" y="4776623"/>
                </a:cubicBezTo>
                <a:lnTo>
                  <a:pt x="5926689" y="4776623"/>
                </a:lnTo>
                <a:cubicBezTo>
                  <a:pt x="5926689" y="5691368"/>
                  <a:pt x="5224075" y="6432915"/>
                  <a:pt x="4357356" y="6432915"/>
                </a:cubicBezTo>
                <a:cubicBezTo>
                  <a:pt x="3490637" y="6432915"/>
                  <a:pt x="2788023" y="5691368"/>
                  <a:pt x="2788023" y="4776623"/>
                </a:cubicBezTo>
                <a:cubicBezTo>
                  <a:pt x="2788023" y="3861877"/>
                  <a:pt x="3490637" y="3120330"/>
                  <a:pt x="4357356" y="3120330"/>
                </a:cubicBezTo>
                <a:lnTo>
                  <a:pt x="4357356" y="3121303"/>
                </a:lnTo>
                <a:lnTo>
                  <a:pt x="4496054" y="3113910"/>
                </a:lnTo>
                <a:cubicBezTo>
                  <a:pt x="5196091" y="3038879"/>
                  <a:pt x="5742369" y="2414917"/>
                  <a:pt x="5742370" y="1656293"/>
                </a:cubicBezTo>
                <a:cubicBezTo>
                  <a:pt x="5742369" y="847094"/>
                  <a:pt x="5120826" y="191111"/>
                  <a:pt x="4354113" y="191110"/>
                </a:cubicBezTo>
                <a:cubicBezTo>
                  <a:pt x="3587400" y="191111"/>
                  <a:pt x="2965858" y="847094"/>
                  <a:pt x="2965857" y="1656293"/>
                </a:cubicBezTo>
                <a:lnTo>
                  <a:pt x="2966855" y="1656293"/>
                </a:lnTo>
                <a:cubicBezTo>
                  <a:pt x="2966855" y="2571038"/>
                  <a:pt x="2264242" y="3312585"/>
                  <a:pt x="1397522" y="3312585"/>
                </a:cubicBezTo>
                <a:cubicBezTo>
                  <a:pt x="801653" y="3312585"/>
                  <a:pt x="283349" y="2962088"/>
                  <a:pt x="17599" y="244578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1" descr="Single gear with solid fill">
            <a:extLst>
              <a:ext uri="{FF2B5EF4-FFF2-40B4-BE49-F238E27FC236}">
                <a16:creationId xmlns:a16="http://schemas.microsoft.com/office/drawing/2014/main" id="{47C26692-5716-6159-F14C-23D58D74A6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386648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E612DD75-73A7-C72D-F041-7863F904BC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1622108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E726A80E-EB9B-6321-01BA-217336DA01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20511" y="2036382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EA80893A-C401-0A09-614E-C82ABC5592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25081" y="4280757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FCE226-C86F-4CF1-1D71-E952CA4295AC}"/>
              </a:ext>
            </a:extLst>
          </p:cNvPr>
          <p:cNvSpPr txBox="1">
            <a:spLocks/>
          </p:cNvSpPr>
          <p:nvPr/>
        </p:nvSpPr>
        <p:spPr>
          <a:xfrm>
            <a:off x="572510" y="4128754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E4B877-932B-3309-51C5-9ACFDBF8FE11}"/>
              </a:ext>
            </a:extLst>
          </p:cNvPr>
          <p:cNvSpPr txBox="1">
            <a:spLocks/>
          </p:cNvSpPr>
          <p:nvPr/>
        </p:nvSpPr>
        <p:spPr>
          <a:xfrm>
            <a:off x="9126247" y="2112006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1AA213BE-E5D8-44EF-E97D-D5330F68B7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2060E853-CAA2-6AFE-9BF3-B24F0D5E27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5980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B7A9EA-DC3A-B6F2-3BB3-38A6CE21208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83706" y="2145989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76E2F-49A7-1E44-7EC3-CA3D404F232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88275" y="4390364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4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" grpId="0"/>
          <p:bldP spid="3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C9DA6-D240-99AB-2E86-F6C9C82B5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DE1BC374-329E-1EB0-07CD-EDF68E788780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0BA3ACF-1F25-4C10-4E21-3F910633ED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900316" y="-1059459"/>
            <a:ext cx="6095257" cy="8759993"/>
          </a:xfrm>
          <a:custGeom>
            <a:avLst/>
            <a:gdLst>
              <a:gd name="connsiteX0" fmla="*/ 2582802 w 6095257"/>
              <a:gd name="connsiteY0" fmla="*/ 131323 h 8759993"/>
              <a:gd name="connsiteX1" fmla="*/ 2714125 w 6095257"/>
              <a:gd name="connsiteY1" fmla="*/ 0 h 8759993"/>
              <a:gd name="connsiteX2" fmla="*/ 2779868 w 6095257"/>
              <a:gd name="connsiteY2" fmla="*/ 76343 h 8759993"/>
              <a:gd name="connsiteX3" fmla="*/ 3138227 w 6095257"/>
              <a:gd name="connsiteY3" fmla="*/ 1129900 h 8759993"/>
              <a:gd name="connsiteX4" fmla="*/ 1885171 w 6095257"/>
              <a:gd name="connsiteY4" fmla="*/ 2752543 h 8759993"/>
              <a:gd name="connsiteX5" fmla="*/ 1569333 w 6095257"/>
              <a:gd name="connsiteY5" fmla="*/ 2786147 h 8759993"/>
              <a:gd name="connsiteX6" fmla="*/ 1569333 w 6095257"/>
              <a:gd name="connsiteY6" fmla="*/ 2789116 h 8759993"/>
              <a:gd name="connsiteX7" fmla="*/ 181077 w 6095257"/>
              <a:gd name="connsiteY7" fmla="*/ 4254297 h 8759993"/>
              <a:gd name="connsiteX8" fmla="*/ 1569332 w 6095257"/>
              <a:gd name="connsiteY8" fmla="*/ 5719480 h 8759993"/>
              <a:gd name="connsiteX9" fmla="*/ 2957589 w 6095257"/>
              <a:gd name="connsiteY9" fmla="*/ 4254297 h 8759993"/>
              <a:gd name="connsiteX10" fmla="*/ 2956591 w 6095257"/>
              <a:gd name="connsiteY10" fmla="*/ 4254297 h 8759993"/>
              <a:gd name="connsiteX11" fmla="*/ 4525924 w 6095257"/>
              <a:gd name="connsiteY11" fmla="*/ 2598005 h 8759993"/>
              <a:gd name="connsiteX12" fmla="*/ 6095257 w 6095257"/>
              <a:gd name="connsiteY12" fmla="*/ 4254297 h 8759993"/>
              <a:gd name="connsiteX13" fmla="*/ 4525924 w 6095257"/>
              <a:gd name="connsiteY13" fmla="*/ 5910590 h 8759993"/>
              <a:gd name="connsiteX14" fmla="*/ 4525924 w 6095257"/>
              <a:gd name="connsiteY14" fmla="*/ 5909617 h 8759993"/>
              <a:gd name="connsiteX15" fmla="*/ 4387225 w 6095257"/>
              <a:gd name="connsiteY15" fmla="*/ 5917010 h 8759993"/>
              <a:gd name="connsiteX16" fmla="*/ 3140910 w 6095257"/>
              <a:gd name="connsiteY16" fmla="*/ 7374627 h 8759993"/>
              <a:gd name="connsiteX17" fmla="*/ 3752978 w 6095257"/>
              <a:gd name="connsiteY17" fmla="*/ 8589579 h 8759993"/>
              <a:gd name="connsiteX18" fmla="*/ 3806475 w 6095257"/>
              <a:gd name="connsiteY18" fmla="*/ 8623880 h 8759993"/>
              <a:gd name="connsiteX19" fmla="*/ 3670362 w 6095257"/>
              <a:gd name="connsiteY19" fmla="*/ 8759993 h 8759993"/>
              <a:gd name="connsiteX20" fmla="*/ 3651737 w 6095257"/>
              <a:gd name="connsiteY20" fmla="*/ 8748051 h 8759993"/>
              <a:gd name="connsiteX21" fmla="*/ 2959833 w 6095257"/>
              <a:gd name="connsiteY21" fmla="*/ 7374627 h 8759993"/>
              <a:gd name="connsiteX22" fmla="*/ 4529166 w 6095257"/>
              <a:gd name="connsiteY22" fmla="*/ 5718333 h 8759993"/>
              <a:gd name="connsiteX23" fmla="*/ 4529166 w 6095257"/>
              <a:gd name="connsiteY23" fmla="*/ 5719307 h 8759993"/>
              <a:gd name="connsiteX24" fmla="*/ 4667865 w 6095257"/>
              <a:gd name="connsiteY24" fmla="*/ 5711915 h 8759993"/>
              <a:gd name="connsiteX25" fmla="*/ 5914180 w 6095257"/>
              <a:gd name="connsiteY25" fmla="*/ 4254297 h 8759993"/>
              <a:gd name="connsiteX26" fmla="*/ 4525924 w 6095257"/>
              <a:gd name="connsiteY26" fmla="*/ 2789116 h 8759993"/>
              <a:gd name="connsiteX27" fmla="*/ 3137669 w 6095257"/>
              <a:gd name="connsiteY27" fmla="*/ 4254297 h 8759993"/>
              <a:gd name="connsiteX28" fmla="*/ 3138666 w 6095257"/>
              <a:gd name="connsiteY28" fmla="*/ 4254297 h 8759993"/>
              <a:gd name="connsiteX29" fmla="*/ 1569333 w 6095257"/>
              <a:gd name="connsiteY29" fmla="*/ 5910590 h 8759993"/>
              <a:gd name="connsiteX30" fmla="*/ 0 w 6095257"/>
              <a:gd name="connsiteY30" fmla="*/ 4254297 h 8759993"/>
              <a:gd name="connsiteX31" fmla="*/ 1253057 w 6095257"/>
              <a:gd name="connsiteY31" fmla="*/ 2631654 h 8759993"/>
              <a:gd name="connsiteX32" fmla="*/ 1568895 w 6095257"/>
              <a:gd name="connsiteY32" fmla="*/ 2598050 h 8759993"/>
              <a:gd name="connsiteX33" fmla="*/ 1568895 w 6095257"/>
              <a:gd name="connsiteY33" fmla="*/ 2595082 h 8759993"/>
              <a:gd name="connsiteX34" fmla="*/ 2957150 w 6095257"/>
              <a:gd name="connsiteY34" fmla="*/ 1129900 h 8759993"/>
              <a:gd name="connsiteX35" fmla="*/ 2640141 w 6095257"/>
              <a:gd name="connsiteY35" fmla="*/ 197908 h 875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95257" h="8759993">
                <a:moveTo>
                  <a:pt x="2582802" y="131323"/>
                </a:moveTo>
                <a:lnTo>
                  <a:pt x="2714125" y="0"/>
                </a:lnTo>
                <a:lnTo>
                  <a:pt x="2779868" y="76343"/>
                </a:lnTo>
                <a:cubicBezTo>
                  <a:pt x="3003743" y="362648"/>
                  <a:pt x="3138227" y="729698"/>
                  <a:pt x="3138227" y="1129900"/>
                </a:cubicBezTo>
                <a:cubicBezTo>
                  <a:pt x="3138227" y="1930301"/>
                  <a:pt x="2600289" y="2598099"/>
                  <a:pt x="1885171" y="2752543"/>
                </a:cubicBezTo>
                <a:lnTo>
                  <a:pt x="1569333" y="2786147"/>
                </a:lnTo>
                <a:lnTo>
                  <a:pt x="1569333" y="2789116"/>
                </a:lnTo>
                <a:cubicBezTo>
                  <a:pt x="802620" y="2789116"/>
                  <a:pt x="181077" y="3445099"/>
                  <a:pt x="181077" y="4254297"/>
                </a:cubicBezTo>
                <a:cubicBezTo>
                  <a:pt x="181076" y="5063496"/>
                  <a:pt x="802620" y="5719479"/>
                  <a:pt x="1569332" y="5719480"/>
                </a:cubicBezTo>
                <a:cubicBezTo>
                  <a:pt x="2336046" y="5719478"/>
                  <a:pt x="2957588" y="5063496"/>
                  <a:pt x="2957589" y="4254297"/>
                </a:cubicBezTo>
                <a:lnTo>
                  <a:pt x="2956591" y="4254297"/>
                </a:lnTo>
                <a:cubicBezTo>
                  <a:pt x="2956591" y="3339552"/>
                  <a:pt x="3659205" y="2598005"/>
                  <a:pt x="4525924" y="2598005"/>
                </a:cubicBezTo>
                <a:cubicBezTo>
                  <a:pt x="5392642" y="2598005"/>
                  <a:pt x="6095257" y="3339552"/>
                  <a:pt x="6095257" y="4254297"/>
                </a:cubicBezTo>
                <a:cubicBezTo>
                  <a:pt x="6095257" y="5169043"/>
                  <a:pt x="5392643" y="5910590"/>
                  <a:pt x="4525924" y="5910590"/>
                </a:cubicBezTo>
                <a:lnTo>
                  <a:pt x="4525924" y="5909617"/>
                </a:lnTo>
                <a:lnTo>
                  <a:pt x="4387225" y="5917010"/>
                </a:lnTo>
                <a:cubicBezTo>
                  <a:pt x="3687189" y="5992041"/>
                  <a:pt x="3140911" y="6616004"/>
                  <a:pt x="3140910" y="7374627"/>
                </a:cubicBezTo>
                <a:cubicBezTo>
                  <a:pt x="3140910" y="7880376"/>
                  <a:pt x="3383700" y="8326276"/>
                  <a:pt x="3752978" y="8589579"/>
                </a:cubicBezTo>
                <a:lnTo>
                  <a:pt x="3806475" y="8623880"/>
                </a:lnTo>
                <a:lnTo>
                  <a:pt x="3670362" y="8759993"/>
                </a:lnTo>
                <a:lnTo>
                  <a:pt x="3651737" y="8748051"/>
                </a:lnTo>
                <a:cubicBezTo>
                  <a:pt x="3234291" y="8450403"/>
                  <a:pt x="2959832" y="7946343"/>
                  <a:pt x="2959833" y="7374627"/>
                </a:cubicBezTo>
                <a:cubicBezTo>
                  <a:pt x="2959833" y="6459882"/>
                  <a:pt x="3662447" y="5718334"/>
                  <a:pt x="4529166" y="5718333"/>
                </a:cubicBezTo>
                <a:lnTo>
                  <a:pt x="4529166" y="5719307"/>
                </a:lnTo>
                <a:lnTo>
                  <a:pt x="4667865" y="5711915"/>
                </a:lnTo>
                <a:cubicBezTo>
                  <a:pt x="5367902" y="5636884"/>
                  <a:pt x="5914181" y="5012922"/>
                  <a:pt x="5914180" y="4254297"/>
                </a:cubicBezTo>
                <a:cubicBezTo>
                  <a:pt x="5914180" y="3445099"/>
                  <a:pt x="5292637" y="2789116"/>
                  <a:pt x="4525924" y="2789116"/>
                </a:cubicBezTo>
                <a:cubicBezTo>
                  <a:pt x="3759210" y="2789116"/>
                  <a:pt x="3137669" y="3445099"/>
                  <a:pt x="3137669" y="4254297"/>
                </a:cubicBezTo>
                <a:lnTo>
                  <a:pt x="3138666" y="4254297"/>
                </a:lnTo>
                <a:cubicBezTo>
                  <a:pt x="3138666" y="5169043"/>
                  <a:pt x="2436051" y="5910590"/>
                  <a:pt x="1569333" y="5910590"/>
                </a:cubicBezTo>
                <a:cubicBezTo>
                  <a:pt x="702614" y="5910590"/>
                  <a:pt x="0" y="5169043"/>
                  <a:pt x="0" y="4254297"/>
                </a:cubicBezTo>
                <a:cubicBezTo>
                  <a:pt x="0" y="3453895"/>
                  <a:pt x="537940" y="2786098"/>
                  <a:pt x="1253057" y="2631654"/>
                </a:cubicBezTo>
                <a:lnTo>
                  <a:pt x="1568895" y="2598050"/>
                </a:lnTo>
                <a:lnTo>
                  <a:pt x="1568895" y="2595082"/>
                </a:lnTo>
                <a:cubicBezTo>
                  <a:pt x="2335607" y="2595081"/>
                  <a:pt x="2957151" y="1939098"/>
                  <a:pt x="2957150" y="1129900"/>
                </a:cubicBezTo>
                <a:cubicBezTo>
                  <a:pt x="2957150" y="775876"/>
                  <a:pt x="2838183" y="451177"/>
                  <a:pt x="2640141" y="19790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C31377ED-B9AC-B635-E0B4-F743B1F7BE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92007" y="3386487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1" descr="Single gear with solid fill">
            <a:extLst>
              <a:ext uri="{FF2B5EF4-FFF2-40B4-BE49-F238E27FC236}">
                <a16:creationId xmlns:a16="http://schemas.microsoft.com/office/drawing/2014/main" id="{10B17E5F-2F0B-A350-FC4A-86E960F821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82137" y="1235869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37BD0A06-CA2A-C2CD-3D76-6F54477D7D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96411" y="1650143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0C709F99-9695-CAA6-5562-C188CAA0D3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06281" y="3800761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8456FE-7EFE-C598-955E-5B62575D8CA2}"/>
              </a:ext>
            </a:extLst>
          </p:cNvPr>
          <p:cNvSpPr txBox="1">
            <a:spLocks/>
          </p:cNvSpPr>
          <p:nvPr/>
        </p:nvSpPr>
        <p:spPr>
          <a:xfrm>
            <a:off x="444877" y="1650143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A1D8F3-737F-63A7-C026-F3146E74B563}"/>
              </a:ext>
            </a:extLst>
          </p:cNvPr>
          <p:cNvSpPr txBox="1">
            <a:spLocks/>
          </p:cNvSpPr>
          <p:nvPr/>
        </p:nvSpPr>
        <p:spPr>
          <a:xfrm>
            <a:off x="9126247" y="3648758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0426A7E7-29C2-DF94-D06B-AD2B6C374E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596926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1" descr="Single gear with solid fill">
            <a:extLst>
              <a:ext uri="{FF2B5EF4-FFF2-40B4-BE49-F238E27FC236}">
                <a16:creationId xmlns:a16="http://schemas.microsoft.com/office/drawing/2014/main" id="{C688C9E9-03C8-663D-3223-0C01406B0D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88133C-6A62-254A-1994-2E61546EC54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69475" y="3910368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ADDE7-4C47-4EC0-089D-47F055B8A14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59605" y="1759750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07511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A3041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5" grpId="0" animBg="1"/>
          <p:bldP spid="16" grpId="0" animBg="1"/>
          <p:bldP spid="17" grpId="0" animBg="1"/>
          <p:bldP spid="18" grpId="0" animBg="1"/>
          <p:bldP spid="21" grpId="0"/>
          <p:bldP spid="21" grpId="1"/>
          <p:bldP spid="22" grpId="0"/>
          <p:bldP spid="22" grpId="1"/>
          <p:bldP spid="23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A3041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5" grpId="0" animBg="1"/>
          <p:bldP spid="16" grpId="0" animBg="1"/>
          <p:bldP spid="17" grpId="0" animBg="1"/>
          <p:bldP spid="18" grpId="0" animBg="1"/>
          <p:bldP spid="21" grpId="0"/>
          <p:bldP spid="21" grpId="1"/>
          <p:bldP spid="22" grpId="0"/>
          <p:bldP spid="22" grpId="1"/>
          <p:bldP spid="23" grpId="0" animBg="1"/>
          <p:bldP spid="24" grpId="0" animBg="1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4727C-0125-FB9D-34E9-21C0145C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DF72E4A6-0E84-002F-B30A-CEA6BC025906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EBEB878-9E21-683B-B6AB-E14065C7FA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037539" y="-197065"/>
            <a:ext cx="7079618" cy="7240945"/>
          </a:xfrm>
          <a:custGeom>
            <a:avLst/>
            <a:gdLst>
              <a:gd name="connsiteX0" fmla="*/ 0 w 7079618"/>
              <a:gd name="connsiteY0" fmla="*/ 2318855 h 7240945"/>
              <a:gd name="connsiteX1" fmla="*/ 107698 w 7079618"/>
              <a:gd name="connsiteY1" fmla="*/ 2211157 h 7240945"/>
              <a:gd name="connsiteX2" fmla="*/ 154113 w 7079618"/>
              <a:gd name="connsiteY2" fmla="*/ 2254685 h 7240945"/>
              <a:gd name="connsiteX3" fmla="*/ 884878 w 7079618"/>
              <a:gd name="connsiteY3" fmla="*/ 2525367 h 7240945"/>
              <a:gd name="connsiteX4" fmla="*/ 2033711 w 7079618"/>
              <a:gd name="connsiteY4" fmla="*/ 1339990 h 7240945"/>
              <a:gd name="connsiteX5" fmla="*/ 2032885 w 7079618"/>
              <a:gd name="connsiteY5" fmla="*/ 1339990 h 7240945"/>
              <a:gd name="connsiteX6" fmla="*/ 3331566 w 7079618"/>
              <a:gd name="connsiteY6" fmla="*/ 1 h 7240945"/>
              <a:gd name="connsiteX7" fmla="*/ 4630247 w 7079618"/>
              <a:gd name="connsiteY7" fmla="*/ 1339991 h 7240945"/>
              <a:gd name="connsiteX8" fmla="*/ 3331566 w 7079618"/>
              <a:gd name="connsiteY8" fmla="*/ 2679980 h 7240945"/>
              <a:gd name="connsiteX9" fmla="*/ 3331566 w 7079618"/>
              <a:gd name="connsiteY9" fmla="*/ 2679194 h 7240945"/>
              <a:gd name="connsiteX10" fmla="*/ 3216788 w 7079618"/>
              <a:gd name="connsiteY10" fmla="*/ 2685174 h 7240945"/>
              <a:gd name="connsiteX11" fmla="*/ 2185416 w 7079618"/>
              <a:gd name="connsiteY11" fmla="*/ 3864430 h 7240945"/>
              <a:gd name="connsiteX12" fmla="*/ 3334250 w 7079618"/>
              <a:gd name="connsiteY12" fmla="*/ 5049806 h 7240945"/>
              <a:gd name="connsiteX13" fmla="*/ 4483083 w 7079618"/>
              <a:gd name="connsiteY13" fmla="*/ 3864431 h 7240945"/>
              <a:gd name="connsiteX14" fmla="*/ 4482258 w 7079618"/>
              <a:gd name="connsiteY14" fmla="*/ 3864431 h 7240945"/>
              <a:gd name="connsiteX15" fmla="*/ 5780937 w 7079618"/>
              <a:gd name="connsiteY15" fmla="*/ 2524440 h 7240945"/>
              <a:gd name="connsiteX16" fmla="*/ 7079618 w 7079618"/>
              <a:gd name="connsiteY16" fmla="*/ 3864430 h 7240945"/>
              <a:gd name="connsiteX17" fmla="*/ 6042667 w 7079618"/>
              <a:gd name="connsiteY17" fmla="*/ 5177197 h 7240945"/>
              <a:gd name="connsiteX18" fmla="*/ 5781300 w 7079618"/>
              <a:gd name="connsiteY18" fmla="*/ 5204384 h 7240945"/>
              <a:gd name="connsiteX19" fmla="*/ 5781300 w 7079618"/>
              <a:gd name="connsiteY19" fmla="*/ 5206786 h 7240945"/>
              <a:gd name="connsiteX20" fmla="*/ 4632467 w 7079618"/>
              <a:gd name="connsiteY20" fmla="*/ 6392161 h 7240945"/>
              <a:gd name="connsiteX21" fmla="*/ 4828670 w 7079618"/>
              <a:gd name="connsiteY21" fmla="*/ 7054917 h 7240945"/>
              <a:gd name="connsiteX22" fmla="*/ 4884953 w 7079618"/>
              <a:gd name="connsiteY22" fmla="*/ 7132577 h 7240945"/>
              <a:gd name="connsiteX23" fmla="*/ 4776584 w 7079618"/>
              <a:gd name="connsiteY23" fmla="*/ 7240945 h 7240945"/>
              <a:gd name="connsiteX24" fmla="*/ 4704414 w 7079618"/>
              <a:gd name="connsiteY24" fmla="*/ 7141363 h 7240945"/>
              <a:gd name="connsiteX25" fmla="*/ 4482619 w 7079618"/>
              <a:gd name="connsiteY25" fmla="*/ 6392162 h 7240945"/>
              <a:gd name="connsiteX26" fmla="*/ 5519570 w 7079618"/>
              <a:gd name="connsiteY26" fmla="*/ 5079394 h 7240945"/>
              <a:gd name="connsiteX27" fmla="*/ 5780937 w 7079618"/>
              <a:gd name="connsiteY27" fmla="*/ 5052208 h 7240945"/>
              <a:gd name="connsiteX28" fmla="*/ 5780937 w 7079618"/>
              <a:gd name="connsiteY28" fmla="*/ 5049806 h 7240945"/>
              <a:gd name="connsiteX29" fmla="*/ 6929770 w 7079618"/>
              <a:gd name="connsiteY29" fmla="*/ 3864430 h 7240945"/>
              <a:gd name="connsiteX30" fmla="*/ 5780937 w 7079618"/>
              <a:gd name="connsiteY30" fmla="*/ 2679054 h 7240945"/>
              <a:gd name="connsiteX31" fmla="*/ 4632105 w 7079618"/>
              <a:gd name="connsiteY31" fmla="*/ 3864430 h 7240945"/>
              <a:gd name="connsiteX32" fmla="*/ 4632930 w 7079618"/>
              <a:gd name="connsiteY32" fmla="*/ 3864430 h 7240945"/>
              <a:gd name="connsiteX33" fmla="*/ 3334249 w 7079618"/>
              <a:gd name="connsiteY33" fmla="*/ 5204421 h 7240945"/>
              <a:gd name="connsiteX34" fmla="*/ 2035568 w 7079618"/>
              <a:gd name="connsiteY34" fmla="*/ 3864430 h 7240945"/>
              <a:gd name="connsiteX35" fmla="*/ 3334249 w 7079618"/>
              <a:gd name="connsiteY35" fmla="*/ 2524440 h 7240945"/>
              <a:gd name="connsiteX36" fmla="*/ 3334250 w 7079618"/>
              <a:gd name="connsiteY36" fmla="*/ 2525227 h 7240945"/>
              <a:gd name="connsiteX37" fmla="*/ 3449027 w 7079618"/>
              <a:gd name="connsiteY37" fmla="*/ 2519247 h 7240945"/>
              <a:gd name="connsiteX38" fmla="*/ 4480399 w 7079618"/>
              <a:gd name="connsiteY38" fmla="*/ 1339991 h 7240945"/>
              <a:gd name="connsiteX39" fmla="*/ 3331566 w 7079618"/>
              <a:gd name="connsiteY39" fmla="*/ 154614 h 7240945"/>
              <a:gd name="connsiteX40" fmla="*/ 2182733 w 7079618"/>
              <a:gd name="connsiteY40" fmla="*/ 1339991 h 7240945"/>
              <a:gd name="connsiteX41" fmla="*/ 2183559 w 7079618"/>
              <a:gd name="connsiteY41" fmla="*/ 1339991 h 7240945"/>
              <a:gd name="connsiteX42" fmla="*/ 884878 w 7079618"/>
              <a:gd name="connsiteY42" fmla="*/ 2679981 h 7240945"/>
              <a:gd name="connsiteX43" fmla="*/ 58797 w 7079618"/>
              <a:gd name="connsiteY43" fmla="*/ 2373992 h 7240945"/>
              <a:gd name="connsiteX44" fmla="*/ 0 w 7079618"/>
              <a:gd name="connsiteY44" fmla="*/ 2318855 h 724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079618" h="7240945">
                <a:moveTo>
                  <a:pt x="0" y="2318855"/>
                </a:moveTo>
                <a:lnTo>
                  <a:pt x="107698" y="2211157"/>
                </a:lnTo>
                <a:lnTo>
                  <a:pt x="154113" y="2254685"/>
                </a:lnTo>
                <a:cubicBezTo>
                  <a:pt x="352699" y="2423785"/>
                  <a:pt x="607292" y="2525367"/>
                  <a:pt x="884878" y="2525367"/>
                </a:cubicBezTo>
                <a:cubicBezTo>
                  <a:pt x="1519361" y="2525367"/>
                  <a:pt x="2033712" y="1994656"/>
                  <a:pt x="2033711" y="1339990"/>
                </a:cubicBezTo>
                <a:lnTo>
                  <a:pt x="2032885" y="1339990"/>
                </a:lnTo>
                <a:cubicBezTo>
                  <a:pt x="2032885" y="599934"/>
                  <a:pt x="2614324" y="0"/>
                  <a:pt x="3331566" y="1"/>
                </a:cubicBezTo>
                <a:cubicBezTo>
                  <a:pt x="4048808" y="0"/>
                  <a:pt x="4630247" y="599934"/>
                  <a:pt x="4630247" y="1339991"/>
                </a:cubicBezTo>
                <a:cubicBezTo>
                  <a:pt x="4630247" y="2080047"/>
                  <a:pt x="4048808" y="2679981"/>
                  <a:pt x="3331566" y="2679980"/>
                </a:cubicBezTo>
                <a:lnTo>
                  <a:pt x="3331566" y="2679194"/>
                </a:lnTo>
                <a:lnTo>
                  <a:pt x="3216788" y="2685174"/>
                </a:lnTo>
                <a:cubicBezTo>
                  <a:pt x="2637482" y="2745878"/>
                  <a:pt x="2185416" y="3250681"/>
                  <a:pt x="2185416" y="3864430"/>
                </a:cubicBezTo>
                <a:cubicBezTo>
                  <a:pt x="2185417" y="4519096"/>
                  <a:pt x="2699766" y="5049806"/>
                  <a:pt x="3334250" y="5049806"/>
                </a:cubicBezTo>
                <a:cubicBezTo>
                  <a:pt x="3968732" y="5049806"/>
                  <a:pt x="4483083" y="4519096"/>
                  <a:pt x="4483083" y="3864431"/>
                </a:cubicBezTo>
                <a:lnTo>
                  <a:pt x="4482258" y="3864431"/>
                </a:lnTo>
                <a:cubicBezTo>
                  <a:pt x="4482257" y="3124375"/>
                  <a:pt x="5063697" y="2524440"/>
                  <a:pt x="5780937" y="2524440"/>
                </a:cubicBezTo>
                <a:cubicBezTo>
                  <a:pt x="6498179" y="2524440"/>
                  <a:pt x="7079618" y="3124374"/>
                  <a:pt x="7079618" y="3864430"/>
                </a:cubicBezTo>
                <a:cubicBezTo>
                  <a:pt x="7079619" y="4511979"/>
                  <a:pt x="6634454" y="5052248"/>
                  <a:pt x="6042667" y="5177197"/>
                </a:cubicBezTo>
                <a:lnTo>
                  <a:pt x="5781300" y="5204384"/>
                </a:lnTo>
                <a:lnTo>
                  <a:pt x="5781300" y="5206786"/>
                </a:lnTo>
                <a:cubicBezTo>
                  <a:pt x="5146816" y="5206785"/>
                  <a:pt x="4632467" y="5737496"/>
                  <a:pt x="4632467" y="6392161"/>
                </a:cubicBezTo>
                <a:cubicBezTo>
                  <a:pt x="4632467" y="6637661"/>
                  <a:pt x="4704798" y="6865730"/>
                  <a:pt x="4828670" y="7054917"/>
                </a:cubicBezTo>
                <a:lnTo>
                  <a:pt x="4884953" y="7132577"/>
                </a:lnTo>
                <a:lnTo>
                  <a:pt x="4776584" y="7240945"/>
                </a:lnTo>
                <a:lnTo>
                  <a:pt x="4704414" y="7141363"/>
                </a:lnTo>
                <a:cubicBezTo>
                  <a:pt x="4564384" y="6927500"/>
                  <a:pt x="4482619" y="6669683"/>
                  <a:pt x="4482619" y="6392162"/>
                </a:cubicBezTo>
                <a:cubicBezTo>
                  <a:pt x="4482619" y="5744613"/>
                  <a:pt x="4927783" y="5204345"/>
                  <a:pt x="5519570" y="5079394"/>
                </a:cubicBezTo>
                <a:lnTo>
                  <a:pt x="5780937" y="5052208"/>
                </a:lnTo>
                <a:lnTo>
                  <a:pt x="5780937" y="5049806"/>
                </a:lnTo>
                <a:cubicBezTo>
                  <a:pt x="6415421" y="5049807"/>
                  <a:pt x="6929771" y="4519096"/>
                  <a:pt x="6929770" y="3864430"/>
                </a:cubicBezTo>
                <a:cubicBezTo>
                  <a:pt x="6929770" y="3209764"/>
                  <a:pt x="6415421" y="2679055"/>
                  <a:pt x="5780937" y="2679054"/>
                </a:cubicBezTo>
                <a:cubicBezTo>
                  <a:pt x="5146454" y="2679053"/>
                  <a:pt x="4632104" y="3209765"/>
                  <a:pt x="4632105" y="3864430"/>
                </a:cubicBezTo>
                <a:lnTo>
                  <a:pt x="4632930" y="3864430"/>
                </a:lnTo>
                <a:cubicBezTo>
                  <a:pt x="4632932" y="4604487"/>
                  <a:pt x="4051491" y="5204421"/>
                  <a:pt x="3334249" y="5204421"/>
                </a:cubicBezTo>
                <a:cubicBezTo>
                  <a:pt x="2617008" y="5204420"/>
                  <a:pt x="2035570" y="4604486"/>
                  <a:pt x="2035568" y="3864430"/>
                </a:cubicBezTo>
                <a:cubicBezTo>
                  <a:pt x="2035568" y="3124374"/>
                  <a:pt x="2617008" y="2524440"/>
                  <a:pt x="3334249" y="2524440"/>
                </a:cubicBezTo>
                <a:lnTo>
                  <a:pt x="3334250" y="2525227"/>
                </a:lnTo>
                <a:lnTo>
                  <a:pt x="3449027" y="2519247"/>
                </a:lnTo>
                <a:cubicBezTo>
                  <a:pt x="4028334" y="2458544"/>
                  <a:pt x="4480399" y="1953740"/>
                  <a:pt x="4480399" y="1339991"/>
                </a:cubicBezTo>
                <a:cubicBezTo>
                  <a:pt x="4480399" y="685325"/>
                  <a:pt x="3966050" y="154614"/>
                  <a:pt x="3331566" y="154614"/>
                </a:cubicBezTo>
                <a:cubicBezTo>
                  <a:pt x="2697084" y="154614"/>
                  <a:pt x="2182733" y="685325"/>
                  <a:pt x="2182733" y="1339991"/>
                </a:cubicBezTo>
                <a:lnTo>
                  <a:pt x="2183559" y="1339991"/>
                </a:lnTo>
                <a:cubicBezTo>
                  <a:pt x="2183559" y="2080046"/>
                  <a:pt x="1602120" y="2679980"/>
                  <a:pt x="884878" y="2679981"/>
                </a:cubicBezTo>
                <a:cubicBezTo>
                  <a:pt x="571085" y="2679980"/>
                  <a:pt x="283285" y="2565150"/>
                  <a:pt x="58797" y="2373992"/>
                </a:cubicBezTo>
                <a:lnTo>
                  <a:pt x="0" y="23188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11" descr="Single gear with solid fill">
            <a:extLst>
              <a:ext uri="{FF2B5EF4-FFF2-40B4-BE49-F238E27FC236}">
                <a16:creationId xmlns:a16="http://schemas.microsoft.com/office/drawing/2014/main" id="{CFF78252-CD24-8123-4788-77277302CC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318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1" descr="Single gear with solid fill">
            <a:extLst>
              <a:ext uri="{FF2B5EF4-FFF2-40B4-BE49-F238E27FC236}">
                <a16:creationId xmlns:a16="http://schemas.microsoft.com/office/drawing/2014/main" id="{276C5504-3576-38BA-4458-3EF7BE0442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2434" y="2499628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11" descr="Single gear with solid fill">
            <a:extLst>
              <a:ext uri="{FF2B5EF4-FFF2-40B4-BE49-F238E27FC236}">
                <a16:creationId xmlns:a16="http://schemas.microsoft.com/office/drawing/2014/main" id="{AB08D08C-0A43-A8AC-CFFA-247182248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06776" y="784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ED5EAE12-7F48-7700-C8F1-C11CD98562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21050" y="1198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C23BCA59-DA73-CC6A-6507-8B055C657E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56708" y="2913902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482D8745-4311-7405-D87F-B47CC7EDF8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10274" y="4732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8535C6-8478-F304-04EF-58C982234348}"/>
              </a:ext>
            </a:extLst>
          </p:cNvPr>
          <p:cNvSpPr txBox="1">
            <a:spLocks/>
          </p:cNvSpPr>
          <p:nvPr/>
        </p:nvSpPr>
        <p:spPr>
          <a:xfrm>
            <a:off x="8574714" y="894588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E54068-345A-A576-4F7C-4BE1503F600D}"/>
              </a:ext>
            </a:extLst>
          </p:cNvPr>
          <p:cNvSpPr txBox="1">
            <a:spLocks/>
          </p:cNvSpPr>
          <p:nvPr/>
        </p:nvSpPr>
        <p:spPr>
          <a:xfrm>
            <a:off x="8590194" y="4659959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13C8E87B-4F35-62F7-A1E4-F3BD422931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3293820C-5BE9-AFB9-2C44-80ECB3E495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5980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CFF9B9-91FE-A2AD-F978-9E66EEA83186}"/>
              </a:ext>
            </a:extLst>
          </p:cNvPr>
          <p:cNvSpPr txBox="1">
            <a:spLocks/>
          </p:cNvSpPr>
          <p:nvPr/>
        </p:nvSpPr>
        <p:spPr>
          <a:xfrm>
            <a:off x="369116" y="2869194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3AD240-9B32-5D90-08DF-48FC796A1C0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84245" y="1308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12AC9-841D-FC23-8347-4138D5FBC1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7820" y="3023509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1E87F-07BF-2ACF-321A-10D63A4B441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73469" y="4841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57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2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4" dur="4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6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8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0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7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8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3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3" grpId="0" animBg="1"/>
          <p:bldP spid="3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14" grpId="0" animBg="1"/>
          <p:bldP spid="15" grpId="0" animBg="1"/>
          <p:bldP spid="19" grpId="0"/>
          <p:bldP spid="19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4" grpId="0"/>
          <p:bldP spid="24" grpId="1"/>
          <p:bldP spid="2" grpId="0"/>
          <p:bldP spid="4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2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4" dur="4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6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8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0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7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8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3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3" grpId="0" animBg="1"/>
          <p:bldP spid="3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14" grpId="0" animBg="1"/>
          <p:bldP spid="15" grpId="0" animBg="1"/>
          <p:bldP spid="19" grpId="0"/>
          <p:bldP spid="19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4" grpId="0"/>
          <p:bldP spid="24" grpId="1"/>
          <p:bldP spid="2" grpId="0"/>
          <p:bldP spid="4" grpId="0"/>
          <p:bldP spid="5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E0308-D643-0F24-D3FF-FE53829BD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AE1F6D63-D14B-43BC-8E45-B94159EB3D7F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A7A9EA3-A925-9EED-BB34-DA85D73758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695103" y="1120551"/>
            <a:ext cx="6858944" cy="4616898"/>
          </a:xfrm>
          <a:custGeom>
            <a:avLst/>
            <a:gdLst>
              <a:gd name="connsiteX0" fmla="*/ 53502 w 6858944"/>
              <a:gd name="connsiteY0" fmla="*/ 835081 h 4616898"/>
              <a:gd name="connsiteX1" fmla="*/ 399277 w 6858944"/>
              <a:gd name="connsiteY1" fmla="*/ 489306 h 4616898"/>
              <a:gd name="connsiteX2" fmla="*/ 404455 w 6858944"/>
              <a:gd name="connsiteY2" fmla="*/ 494484 h 4616898"/>
              <a:gd name="connsiteX3" fmla="*/ 316750 w 6858944"/>
              <a:gd name="connsiteY3" fmla="*/ 600783 h 4616898"/>
              <a:gd name="connsiteX4" fmla="*/ 137160 w 6858944"/>
              <a:gd name="connsiteY4" fmla="*/ 1188720 h 4616898"/>
              <a:gd name="connsiteX5" fmla="*/ 1188720 w 6858944"/>
              <a:gd name="connsiteY5" fmla="*/ 2240280 h 4616898"/>
              <a:gd name="connsiteX6" fmla="*/ 2240280 w 6858944"/>
              <a:gd name="connsiteY6" fmla="*/ 1188720 h 4616898"/>
              <a:gd name="connsiteX7" fmla="*/ 2239524 w 6858944"/>
              <a:gd name="connsiteY7" fmla="*/ 1188720 h 4616898"/>
              <a:gd name="connsiteX8" fmla="*/ 3428244 w 6858944"/>
              <a:gd name="connsiteY8" fmla="*/ 0 h 4616898"/>
              <a:gd name="connsiteX9" fmla="*/ 4616964 w 6858944"/>
              <a:gd name="connsiteY9" fmla="*/ 1188720 h 4616898"/>
              <a:gd name="connsiteX10" fmla="*/ 3428244 w 6858944"/>
              <a:gd name="connsiteY10" fmla="*/ 2377440 h 4616898"/>
              <a:gd name="connsiteX11" fmla="*/ 3428244 w 6858944"/>
              <a:gd name="connsiteY11" fmla="*/ 2376742 h 4616898"/>
              <a:gd name="connsiteX12" fmla="*/ 3323184 w 6858944"/>
              <a:gd name="connsiteY12" fmla="*/ 2382047 h 4616898"/>
              <a:gd name="connsiteX13" fmla="*/ 2379140 w 6858944"/>
              <a:gd name="connsiteY13" fmla="*/ 3428178 h 4616898"/>
              <a:gd name="connsiteX14" fmla="*/ 3430700 w 6858944"/>
              <a:gd name="connsiteY14" fmla="*/ 4479738 h 4616898"/>
              <a:gd name="connsiteX15" fmla="*/ 4482260 w 6858944"/>
              <a:gd name="connsiteY15" fmla="*/ 3428178 h 4616898"/>
              <a:gd name="connsiteX16" fmla="*/ 4481504 w 6858944"/>
              <a:gd name="connsiteY16" fmla="*/ 3428178 h 4616898"/>
              <a:gd name="connsiteX17" fmla="*/ 5670224 w 6858944"/>
              <a:gd name="connsiteY17" fmla="*/ 2239458 h 4616898"/>
              <a:gd name="connsiteX18" fmla="*/ 6858944 w 6858944"/>
              <a:gd name="connsiteY18" fmla="*/ 3428178 h 4616898"/>
              <a:gd name="connsiteX19" fmla="*/ 6805502 w 6858944"/>
              <a:gd name="connsiteY19" fmla="*/ 3781667 h 4616898"/>
              <a:gd name="connsiteX20" fmla="*/ 6805443 w 6858944"/>
              <a:gd name="connsiteY20" fmla="*/ 3781817 h 4616898"/>
              <a:gd name="connsiteX21" fmla="*/ 6418615 w 6858944"/>
              <a:gd name="connsiteY21" fmla="*/ 4168645 h 4616898"/>
              <a:gd name="connsiteX22" fmla="*/ 6417372 w 6858944"/>
              <a:gd name="connsiteY22" fmla="*/ 4167402 h 4616898"/>
              <a:gd name="connsiteX23" fmla="*/ 6542194 w 6858944"/>
              <a:gd name="connsiteY23" fmla="*/ 4016115 h 4616898"/>
              <a:gd name="connsiteX24" fmla="*/ 6721784 w 6858944"/>
              <a:gd name="connsiteY24" fmla="*/ 3428178 h 4616898"/>
              <a:gd name="connsiteX25" fmla="*/ 5670224 w 6858944"/>
              <a:gd name="connsiteY25" fmla="*/ 2376618 h 4616898"/>
              <a:gd name="connsiteX26" fmla="*/ 4618664 w 6858944"/>
              <a:gd name="connsiteY26" fmla="*/ 3428178 h 4616898"/>
              <a:gd name="connsiteX27" fmla="*/ 4619420 w 6858944"/>
              <a:gd name="connsiteY27" fmla="*/ 3428178 h 4616898"/>
              <a:gd name="connsiteX28" fmla="*/ 3430700 w 6858944"/>
              <a:gd name="connsiteY28" fmla="*/ 4616898 h 4616898"/>
              <a:gd name="connsiteX29" fmla="*/ 2241980 w 6858944"/>
              <a:gd name="connsiteY29" fmla="*/ 3428178 h 4616898"/>
              <a:gd name="connsiteX30" fmla="*/ 3430700 w 6858944"/>
              <a:gd name="connsiteY30" fmla="*/ 2239458 h 4616898"/>
              <a:gd name="connsiteX31" fmla="*/ 3430700 w 6858944"/>
              <a:gd name="connsiteY31" fmla="*/ 2240156 h 4616898"/>
              <a:gd name="connsiteX32" fmla="*/ 3535760 w 6858944"/>
              <a:gd name="connsiteY32" fmla="*/ 2234851 h 4616898"/>
              <a:gd name="connsiteX33" fmla="*/ 4479804 w 6858944"/>
              <a:gd name="connsiteY33" fmla="*/ 1188720 h 4616898"/>
              <a:gd name="connsiteX34" fmla="*/ 3428244 w 6858944"/>
              <a:gd name="connsiteY34" fmla="*/ 137160 h 4616898"/>
              <a:gd name="connsiteX35" fmla="*/ 2376684 w 6858944"/>
              <a:gd name="connsiteY35" fmla="*/ 1188720 h 4616898"/>
              <a:gd name="connsiteX36" fmla="*/ 2377440 w 6858944"/>
              <a:gd name="connsiteY36" fmla="*/ 1188720 h 4616898"/>
              <a:gd name="connsiteX37" fmla="*/ 1188720 w 6858944"/>
              <a:gd name="connsiteY37" fmla="*/ 2377440 h 4616898"/>
              <a:gd name="connsiteX38" fmla="*/ 0 w 6858944"/>
              <a:gd name="connsiteY38" fmla="*/ 1188720 h 4616898"/>
              <a:gd name="connsiteX39" fmla="*/ 53443 w 6858944"/>
              <a:gd name="connsiteY39" fmla="*/ 835231 h 461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858944" h="4616898">
                <a:moveTo>
                  <a:pt x="53502" y="835081"/>
                </a:moveTo>
                <a:lnTo>
                  <a:pt x="399277" y="489306"/>
                </a:lnTo>
                <a:lnTo>
                  <a:pt x="404455" y="494484"/>
                </a:lnTo>
                <a:lnTo>
                  <a:pt x="316750" y="600783"/>
                </a:lnTo>
                <a:cubicBezTo>
                  <a:pt x="203367" y="768613"/>
                  <a:pt x="137160" y="970935"/>
                  <a:pt x="137160" y="1188720"/>
                </a:cubicBezTo>
                <a:cubicBezTo>
                  <a:pt x="137161" y="1769481"/>
                  <a:pt x="607960" y="2240280"/>
                  <a:pt x="1188720" y="2240280"/>
                </a:cubicBezTo>
                <a:cubicBezTo>
                  <a:pt x="1769481" y="2240280"/>
                  <a:pt x="2240280" y="1769481"/>
                  <a:pt x="2240280" y="1188720"/>
                </a:cubicBezTo>
                <a:lnTo>
                  <a:pt x="2239524" y="1188720"/>
                </a:lnTo>
                <a:cubicBezTo>
                  <a:pt x="2239524" y="532208"/>
                  <a:pt x="2771732" y="0"/>
                  <a:pt x="3428244" y="0"/>
                </a:cubicBezTo>
                <a:cubicBezTo>
                  <a:pt x="4084756" y="0"/>
                  <a:pt x="4616964" y="532208"/>
                  <a:pt x="4616964" y="1188720"/>
                </a:cubicBezTo>
                <a:cubicBezTo>
                  <a:pt x="4616964" y="1845232"/>
                  <a:pt x="4084756" y="2377440"/>
                  <a:pt x="3428244" y="2377440"/>
                </a:cubicBezTo>
                <a:lnTo>
                  <a:pt x="3428244" y="2376742"/>
                </a:lnTo>
                <a:lnTo>
                  <a:pt x="3323184" y="2382047"/>
                </a:lnTo>
                <a:cubicBezTo>
                  <a:pt x="2792930" y="2435898"/>
                  <a:pt x="2379140" y="2883715"/>
                  <a:pt x="2379140" y="3428178"/>
                </a:cubicBezTo>
                <a:cubicBezTo>
                  <a:pt x="2379140" y="4008939"/>
                  <a:pt x="2849939" y="4479738"/>
                  <a:pt x="3430700" y="4479738"/>
                </a:cubicBezTo>
                <a:cubicBezTo>
                  <a:pt x="4011461" y="4479738"/>
                  <a:pt x="4482260" y="4008939"/>
                  <a:pt x="4482260" y="3428178"/>
                </a:cubicBezTo>
                <a:lnTo>
                  <a:pt x="4481504" y="3428178"/>
                </a:lnTo>
                <a:cubicBezTo>
                  <a:pt x="4481504" y="2771666"/>
                  <a:pt x="5013712" y="2239458"/>
                  <a:pt x="5670224" y="2239458"/>
                </a:cubicBezTo>
                <a:cubicBezTo>
                  <a:pt x="6326736" y="2239458"/>
                  <a:pt x="6858944" y="2771666"/>
                  <a:pt x="6858944" y="3428178"/>
                </a:cubicBezTo>
                <a:cubicBezTo>
                  <a:pt x="6858944" y="3551274"/>
                  <a:pt x="6840233" y="3670000"/>
                  <a:pt x="6805502" y="3781667"/>
                </a:cubicBezTo>
                <a:lnTo>
                  <a:pt x="6805443" y="3781817"/>
                </a:lnTo>
                <a:lnTo>
                  <a:pt x="6418615" y="4168645"/>
                </a:lnTo>
                <a:lnTo>
                  <a:pt x="6417372" y="4167402"/>
                </a:lnTo>
                <a:lnTo>
                  <a:pt x="6542194" y="4016115"/>
                </a:lnTo>
                <a:cubicBezTo>
                  <a:pt x="6655578" y="3848285"/>
                  <a:pt x="6721784" y="3645963"/>
                  <a:pt x="6721784" y="3428178"/>
                </a:cubicBezTo>
                <a:cubicBezTo>
                  <a:pt x="6721784" y="2847417"/>
                  <a:pt x="6250985" y="2376618"/>
                  <a:pt x="5670224" y="2376618"/>
                </a:cubicBezTo>
                <a:cubicBezTo>
                  <a:pt x="5089463" y="2376618"/>
                  <a:pt x="4618664" y="2847417"/>
                  <a:pt x="4618664" y="3428178"/>
                </a:cubicBezTo>
                <a:lnTo>
                  <a:pt x="4619420" y="3428178"/>
                </a:lnTo>
                <a:cubicBezTo>
                  <a:pt x="4619420" y="4084690"/>
                  <a:pt x="4087212" y="4616898"/>
                  <a:pt x="3430700" y="4616898"/>
                </a:cubicBezTo>
                <a:cubicBezTo>
                  <a:pt x="2774188" y="4616898"/>
                  <a:pt x="2241980" y="4084690"/>
                  <a:pt x="2241980" y="3428178"/>
                </a:cubicBezTo>
                <a:cubicBezTo>
                  <a:pt x="2241981" y="2771667"/>
                  <a:pt x="2774188" y="2239459"/>
                  <a:pt x="3430700" y="2239458"/>
                </a:cubicBezTo>
                <a:lnTo>
                  <a:pt x="3430700" y="2240156"/>
                </a:lnTo>
                <a:lnTo>
                  <a:pt x="3535760" y="2234851"/>
                </a:lnTo>
                <a:cubicBezTo>
                  <a:pt x="4066016" y="2181001"/>
                  <a:pt x="4479804" y="1733184"/>
                  <a:pt x="4479804" y="1188720"/>
                </a:cubicBezTo>
                <a:cubicBezTo>
                  <a:pt x="4479804" y="607959"/>
                  <a:pt x="4009005" y="137160"/>
                  <a:pt x="3428244" y="137160"/>
                </a:cubicBezTo>
                <a:cubicBezTo>
                  <a:pt x="2847484" y="137160"/>
                  <a:pt x="2376684" y="607959"/>
                  <a:pt x="2376684" y="1188720"/>
                </a:cubicBezTo>
                <a:lnTo>
                  <a:pt x="2377440" y="1188720"/>
                </a:lnTo>
                <a:cubicBezTo>
                  <a:pt x="2377440" y="1845232"/>
                  <a:pt x="1845232" y="2377440"/>
                  <a:pt x="1188720" y="2377440"/>
                </a:cubicBezTo>
                <a:cubicBezTo>
                  <a:pt x="532209" y="2377440"/>
                  <a:pt x="0" y="1845232"/>
                  <a:pt x="0" y="1188720"/>
                </a:cubicBezTo>
                <a:cubicBezTo>
                  <a:pt x="0" y="1065624"/>
                  <a:pt x="18711" y="946898"/>
                  <a:pt x="53443" y="83523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1" descr="Single gear with solid fill">
            <a:extLst>
              <a:ext uri="{FF2B5EF4-FFF2-40B4-BE49-F238E27FC236}">
                <a16:creationId xmlns:a16="http://schemas.microsoft.com/office/drawing/2014/main" id="{E53EDC2D-DACF-499E-11D8-A1F9AD5EFC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35602" y="331470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A3DA932C-E89B-E240-0142-FF109B667C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1225" y="174955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84A9A28-A56B-FE01-A95A-E6B0052CD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5499" y="216382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E8BD89FD-F57D-C846-C1F8-965599AEA1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49876" y="372897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Graphic 17" descr="Lightbulb and gear with solid fill">
            <a:extLst>
              <a:ext uri="{FF2B5EF4-FFF2-40B4-BE49-F238E27FC236}">
                <a16:creationId xmlns:a16="http://schemas.microsoft.com/office/drawing/2014/main" id="{1AFAE05F-F548-7181-1C40-F48A0EBB9A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4826" y="3963924"/>
            <a:ext cx="457200" cy="457200"/>
          </a:xfrm>
          <a:prstGeom prst="rect">
            <a:avLst/>
          </a:prstGeom>
        </p:spPr>
      </p:pic>
      <p:pic>
        <p:nvPicPr>
          <p:cNvPr id="19" name="Graphic 18" descr="Dollar with solid fill">
            <a:extLst>
              <a:ext uri="{FF2B5EF4-FFF2-40B4-BE49-F238E27FC236}">
                <a16:creationId xmlns:a16="http://schemas.microsoft.com/office/drawing/2014/main" id="{3F402595-79D7-5FA1-3623-432BDBF70C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449" y="2398776"/>
            <a:ext cx="457200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05C003-4960-3B48-A005-142F52DEAF62}"/>
              </a:ext>
            </a:extLst>
          </p:cNvPr>
          <p:cNvSpPr txBox="1">
            <a:spLocks/>
          </p:cNvSpPr>
          <p:nvPr/>
        </p:nvSpPr>
        <p:spPr>
          <a:xfrm>
            <a:off x="937645" y="3728974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9D704B-4AD7-48C4-1FB3-4BBC7C7301E7}"/>
              </a:ext>
            </a:extLst>
          </p:cNvPr>
          <p:cNvSpPr txBox="1">
            <a:spLocks/>
          </p:cNvSpPr>
          <p:nvPr/>
        </p:nvSpPr>
        <p:spPr>
          <a:xfrm>
            <a:off x="8588175" y="2112006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A7411A1C-B8F0-3E85-227C-04A74486B0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55157" y="18440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2629A2DD-1AFF-D126-A9D4-5C6A952AD2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21041" y="4936019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44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6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6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A4027-AD5A-E4E6-2496-6178D9A54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43ED3037-0B34-82F6-3EA5-8937A06AA0EE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C2C4D3-F373-376B-38B0-4E7A9D3AFB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440762" y="253704"/>
            <a:ext cx="7742422" cy="5601681"/>
          </a:xfrm>
          <a:custGeom>
            <a:avLst/>
            <a:gdLst>
              <a:gd name="connsiteX0" fmla="*/ 116542 w 7742422"/>
              <a:gd name="connsiteY0" fmla="*/ 2239206 h 5601681"/>
              <a:gd name="connsiteX1" fmla="*/ 127137 w 7742422"/>
              <a:gd name="connsiteY1" fmla="*/ 2253839 h 5601681"/>
              <a:gd name="connsiteX2" fmla="*/ 1080490 w 7742422"/>
              <a:gd name="connsiteY2" fmla="*/ 2718132 h 5601681"/>
              <a:gd name="connsiteX3" fmla="*/ 2315966 w 7742422"/>
              <a:gd name="connsiteY3" fmla="*/ 1442274 h 5601681"/>
              <a:gd name="connsiteX4" fmla="*/ 2315077 w 7742422"/>
              <a:gd name="connsiteY4" fmla="*/ 1442273 h 5601681"/>
              <a:gd name="connsiteX5" fmla="*/ 3711702 w 7742422"/>
              <a:gd name="connsiteY5" fmla="*/ 1 h 5601681"/>
              <a:gd name="connsiteX6" fmla="*/ 5108325 w 7742422"/>
              <a:gd name="connsiteY6" fmla="*/ 1442273 h 5601681"/>
              <a:gd name="connsiteX7" fmla="*/ 3711702 w 7742422"/>
              <a:gd name="connsiteY7" fmla="*/ 2884547 h 5601681"/>
              <a:gd name="connsiteX8" fmla="*/ 3711701 w 7742422"/>
              <a:gd name="connsiteY8" fmla="*/ 2883701 h 5601681"/>
              <a:gd name="connsiteX9" fmla="*/ 3588266 w 7742422"/>
              <a:gd name="connsiteY9" fmla="*/ 2890137 h 5601681"/>
              <a:gd name="connsiteX10" fmla="*/ 2479112 w 7742422"/>
              <a:gd name="connsiteY10" fmla="*/ 4159407 h 5601681"/>
              <a:gd name="connsiteX11" fmla="*/ 3714586 w 7742422"/>
              <a:gd name="connsiteY11" fmla="*/ 5435265 h 5601681"/>
              <a:gd name="connsiteX12" fmla="*/ 4950061 w 7742422"/>
              <a:gd name="connsiteY12" fmla="*/ 4159407 h 5601681"/>
              <a:gd name="connsiteX13" fmla="*/ 4949173 w 7742422"/>
              <a:gd name="connsiteY13" fmla="*/ 4159407 h 5601681"/>
              <a:gd name="connsiteX14" fmla="*/ 6345798 w 7742422"/>
              <a:gd name="connsiteY14" fmla="*/ 2717134 h 5601681"/>
              <a:gd name="connsiteX15" fmla="*/ 7742422 w 7742422"/>
              <a:gd name="connsiteY15" fmla="*/ 4159407 h 5601681"/>
              <a:gd name="connsiteX16" fmla="*/ 7730633 w 7742422"/>
              <a:gd name="connsiteY16" fmla="*/ 4320317 h 5601681"/>
              <a:gd name="connsiteX17" fmla="*/ 7528587 w 7742422"/>
              <a:gd name="connsiteY17" fmla="*/ 4522363 h 5601681"/>
              <a:gd name="connsiteX18" fmla="*/ 7549636 w 7742422"/>
              <a:gd name="connsiteY18" fmla="*/ 4447544 h 5601681"/>
              <a:gd name="connsiteX19" fmla="*/ 7581273 w 7742422"/>
              <a:gd name="connsiteY19" fmla="*/ 4159408 h 5601681"/>
              <a:gd name="connsiteX20" fmla="*/ 6345798 w 7742422"/>
              <a:gd name="connsiteY20" fmla="*/ 2883549 h 5601681"/>
              <a:gd name="connsiteX21" fmla="*/ 5110323 w 7742422"/>
              <a:gd name="connsiteY21" fmla="*/ 4159408 h 5601681"/>
              <a:gd name="connsiteX22" fmla="*/ 5111211 w 7742422"/>
              <a:gd name="connsiteY22" fmla="*/ 4159408 h 5601681"/>
              <a:gd name="connsiteX23" fmla="*/ 3714586 w 7742422"/>
              <a:gd name="connsiteY23" fmla="*/ 5601681 h 5601681"/>
              <a:gd name="connsiteX24" fmla="*/ 2317962 w 7742422"/>
              <a:gd name="connsiteY24" fmla="*/ 4159407 h 5601681"/>
              <a:gd name="connsiteX25" fmla="*/ 3714586 w 7742422"/>
              <a:gd name="connsiteY25" fmla="*/ 2717132 h 5601681"/>
              <a:gd name="connsiteX26" fmla="*/ 3714586 w 7742422"/>
              <a:gd name="connsiteY26" fmla="*/ 2717981 h 5601681"/>
              <a:gd name="connsiteX27" fmla="*/ 3838022 w 7742422"/>
              <a:gd name="connsiteY27" fmla="*/ 2711544 h 5601681"/>
              <a:gd name="connsiteX28" fmla="*/ 4947176 w 7742422"/>
              <a:gd name="connsiteY28" fmla="*/ 1442273 h 5601681"/>
              <a:gd name="connsiteX29" fmla="*/ 3711702 w 7742422"/>
              <a:gd name="connsiteY29" fmla="*/ 166417 h 5601681"/>
              <a:gd name="connsiteX30" fmla="*/ 2476226 w 7742422"/>
              <a:gd name="connsiteY30" fmla="*/ 1442275 h 5601681"/>
              <a:gd name="connsiteX31" fmla="*/ 2477115 w 7742422"/>
              <a:gd name="connsiteY31" fmla="*/ 1442273 h 5601681"/>
              <a:gd name="connsiteX32" fmla="*/ 1080489 w 7742422"/>
              <a:gd name="connsiteY32" fmla="*/ 2884548 h 5601681"/>
              <a:gd name="connsiteX33" fmla="*/ 2787 w 7742422"/>
              <a:gd name="connsiteY33" fmla="*/ 2359694 h 5601681"/>
              <a:gd name="connsiteX34" fmla="*/ 0 w 7742422"/>
              <a:gd name="connsiteY34" fmla="*/ 2355846 h 56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742422" h="5601681">
                <a:moveTo>
                  <a:pt x="116542" y="2239206"/>
                </a:moveTo>
                <a:lnTo>
                  <a:pt x="127137" y="2253839"/>
                </a:lnTo>
                <a:cubicBezTo>
                  <a:pt x="353742" y="2537394"/>
                  <a:pt x="696677" y="2718132"/>
                  <a:pt x="1080490" y="2718132"/>
                </a:cubicBezTo>
                <a:cubicBezTo>
                  <a:pt x="1762825" y="2718129"/>
                  <a:pt x="2315964" y="2146912"/>
                  <a:pt x="2315966" y="1442274"/>
                </a:cubicBezTo>
                <a:lnTo>
                  <a:pt x="2315077" y="1442273"/>
                </a:lnTo>
                <a:cubicBezTo>
                  <a:pt x="2315076" y="645729"/>
                  <a:pt x="2940367" y="0"/>
                  <a:pt x="3711702" y="1"/>
                </a:cubicBezTo>
                <a:cubicBezTo>
                  <a:pt x="4483036" y="0"/>
                  <a:pt x="5108325" y="645727"/>
                  <a:pt x="5108325" y="1442273"/>
                </a:cubicBezTo>
                <a:cubicBezTo>
                  <a:pt x="5108325" y="2238820"/>
                  <a:pt x="4483035" y="2884547"/>
                  <a:pt x="3711702" y="2884547"/>
                </a:cubicBezTo>
                <a:lnTo>
                  <a:pt x="3711701" y="2883701"/>
                </a:lnTo>
                <a:lnTo>
                  <a:pt x="3588266" y="2890137"/>
                </a:lnTo>
                <a:cubicBezTo>
                  <a:pt x="2965272" y="2955474"/>
                  <a:pt x="2479112" y="3498811"/>
                  <a:pt x="2479112" y="4159407"/>
                </a:cubicBezTo>
                <a:cubicBezTo>
                  <a:pt x="2479112" y="4864045"/>
                  <a:pt x="3032250" y="5435265"/>
                  <a:pt x="3714586" y="5435265"/>
                </a:cubicBezTo>
                <a:cubicBezTo>
                  <a:pt x="4396922" y="5435265"/>
                  <a:pt x="4950061" y="4864043"/>
                  <a:pt x="4950061" y="4159407"/>
                </a:cubicBezTo>
                <a:lnTo>
                  <a:pt x="4949173" y="4159407"/>
                </a:lnTo>
                <a:cubicBezTo>
                  <a:pt x="4949173" y="3362863"/>
                  <a:pt x="5574463" y="2717134"/>
                  <a:pt x="6345798" y="2717134"/>
                </a:cubicBezTo>
                <a:cubicBezTo>
                  <a:pt x="7117132" y="2717134"/>
                  <a:pt x="7742423" y="3362862"/>
                  <a:pt x="7742422" y="4159407"/>
                </a:cubicBezTo>
                <a:lnTo>
                  <a:pt x="7730633" y="4320317"/>
                </a:lnTo>
                <a:lnTo>
                  <a:pt x="7528587" y="4522363"/>
                </a:lnTo>
                <a:lnTo>
                  <a:pt x="7549636" y="4447544"/>
                </a:lnTo>
                <a:cubicBezTo>
                  <a:pt x="7570334" y="4354949"/>
                  <a:pt x="7581273" y="4258498"/>
                  <a:pt x="7581273" y="4159408"/>
                </a:cubicBezTo>
                <a:cubicBezTo>
                  <a:pt x="7581273" y="3454770"/>
                  <a:pt x="7028133" y="2883551"/>
                  <a:pt x="6345798" y="2883549"/>
                </a:cubicBezTo>
                <a:cubicBezTo>
                  <a:pt x="5663464" y="2883551"/>
                  <a:pt x="5110323" y="3454770"/>
                  <a:pt x="5110323" y="4159408"/>
                </a:cubicBezTo>
                <a:lnTo>
                  <a:pt x="5111211" y="4159408"/>
                </a:lnTo>
                <a:cubicBezTo>
                  <a:pt x="5111210" y="4955953"/>
                  <a:pt x="4485921" y="5601680"/>
                  <a:pt x="3714586" y="5601681"/>
                </a:cubicBezTo>
                <a:cubicBezTo>
                  <a:pt x="2943252" y="5601681"/>
                  <a:pt x="2317961" y="4955952"/>
                  <a:pt x="2317962" y="4159407"/>
                </a:cubicBezTo>
                <a:cubicBezTo>
                  <a:pt x="2317962" y="3362862"/>
                  <a:pt x="2943251" y="2717132"/>
                  <a:pt x="3714586" y="2717132"/>
                </a:cubicBezTo>
                <a:lnTo>
                  <a:pt x="3714586" y="2717981"/>
                </a:lnTo>
                <a:lnTo>
                  <a:pt x="3838022" y="2711544"/>
                </a:lnTo>
                <a:cubicBezTo>
                  <a:pt x="4461018" y="2646208"/>
                  <a:pt x="4947176" y="2102871"/>
                  <a:pt x="4947176" y="1442273"/>
                </a:cubicBezTo>
                <a:cubicBezTo>
                  <a:pt x="4947176" y="737636"/>
                  <a:pt x="4394035" y="166416"/>
                  <a:pt x="3711702" y="166417"/>
                </a:cubicBezTo>
                <a:cubicBezTo>
                  <a:pt x="3029367" y="166417"/>
                  <a:pt x="2476227" y="737637"/>
                  <a:pt x="2476226" y="1442275"/>
                </a:cubicBezTo>
                <a:lnTo>
                  <a:pt x="2477115" y="1442273"/>
                </a:lnTo>
                <a:cubicBezTo>
                  <a:pt x="2477114" y="2238820"/>
                  <a:pt x="1851825" y="2884547"/>
                  <a:pt x="1080489" y="2884548"/>
                </a:cubicBezTo>
                <a:cubicBezTo>
                  <a:pt x="646614" y="2884547"/>
                  <a:pt x="258948" y="2680235"/>
                  <a:pt x="2787" y="2359694"/>
                </a:cubicBezTo>
                <a:lnTo>
                  <a:pt x="0" y="235584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11" descr="Single gear with solid fill">
            <a:extLst>
              <a:ext uri="{FF2B5EF4-FFF2-40B4-BE49-F238E27FC236}">
                <a16:creationId xmlns:a16="http://schemas.microsoft.com/office/drawing/2014/main" id="{8F624C3F-2A5E-1581-29EB-E0DDFC6351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1973" y="106854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Graphic 11" descr="Single gear with solid fill">
            <a:extLst>
              <a:ext uri="{FF2B5EF4-FFF2-40B4-BE49-F238E27FC236}">
                <a16:creationId xmlns:a16="http://schemas.microsoft.com/office/drawing/2014/main" id="{C2B11FFC-7AD9-BAA2-54E9-EB8AA90842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297221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F2D9BC6D-BE38-5B06-FCA9-E0A5EACB1B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54626" y="3386487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CE53168E-6C5B-9F7D-E0CE-6264E858B7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6247" y="148281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BF172-A90A-FB2D-1E93-777D840405CC}"/>
              </a:ext>
            </a:extLst>
          </p:cNvPr>
          <p:cNvSpPr txBox="1">
            <a:spLocks/>
          </p:cNvSpPr>
          <p:nvPr/>
        </p:nvSpPr>
        <p:spPr>
          <a:xfrm>
            <a:off x="607445" y="3386487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54EA1-3B69-9A98-3790-1EAC6C51EC54}"/>
              </a:ext>
            </a:extLst>
          </p:cNvPr>
          <p:cNvSpPr txBox="1">
            <a:spLocks/>
          </p:cNvSpPr>
          <p:nvPr/>
        </p:nvSpPr>
        <p:spPr>
          <a:xfrm>
            <a:off x="9126247" y="1401144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88117F74-B00A-C6DB-AB20-8EDAA4FD96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1973" y="4853187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1" descr="Single gear with solid fill">
            <a:extLst>
              <a:ext uri="{FF2B5EF4-FFF2-40B4-BE49-F238E27FC236}">
                <a16:creationId xmlns:a16="http://schemas.microsoft.com/office/drawing/2014/main" id="{A4E805CC-8F94-565A-92E8-36ED6FC7F6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54400-3D34-ED2B-9C72-57D1494ABD5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89442" y="159242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57BDDF-17F6-4675-86DF-5F880138BF7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7821" y="3496094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5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70514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19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1" dur="4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A3041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7" grpId="0" animBg="1"/>
          <p:bldP spid="8" grpId="0" animBg="1"/>
          <p:bldP spid="14" grpId="0" animBg="1"/>
          <p:bldP spid="15" grpId="0" animBg="1"/>
          <p:bldP spid="18" grpId="0"/>
          <p:bldP spid="18" grpId="1"/>
          <p:bldP spid="19" grpId="0"/>
          <p:bldP spid="19" grpId="1"/>
          <p:bldP spid="20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7" dur="4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9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3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1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4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4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5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5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5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5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4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A3041"/>
                                          </p:to>
                                        </p:animClr>
                                        <p:set>
                                          <p:cBhvr>
                                            <p:cTn id="55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6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7" grpId="0" animBg="1"/>
          <p:bldP spid="8" grpId="0" animBg="1"/>
          <p:bldP spid="14" grpId="0" animBg="1"/>
          <p:bldP spid="15" grpId="0" animBg="1"/>
          <p:bldP spid="18" grpId="0"/>
          <p:bldP spid="18" grpId="1"/>
          <p:bldP spid="19" grpId="0"/>
          <p:bldP spid="19" grpId="1"/>
          <p:bldP spid="20" grpId="0" animBg="1"/>
          <p:bldP spid="21" grpId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2C4C1-BFFD-4A7F-A551-1FF2EC6B9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DB697FC-2447-FE21-4B96-F5C115A7C9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58F50364-83C3-CF2F-88D1-D07E3BA646F2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EB17AF0E-838B-4939-883B-B066DB53A0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C5EB8E33-F49F-C98F-073B-05E8DE6E74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1B71C29C-0CCC-855E-EB2A-0C1BF03693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F228F928-1AE8-AF8D-DD4A-F8B59C4689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7CA3439D-7457-0CFD-E00B-0A19A95641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C7118683-9EE8-C937-8C27-EEBA3C5541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6F486F81-CA0E-1D77-ADD7-CADF6ADADA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7CEEC79F-F2FE-F0F1-9A55-AA839229B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43955C-C521-2895-CB1B-186BFD4589E5}"/>
              </a:ext>
            </a:extLst>
          </p:cNvPr>
          <p:cNvSpPr txBox="1">
            <a:spLocks/>
          </p:cNvSpPr>
          <p:nvPr/>
        </p:nvSpPr>
        <p:spPr>
          <a:xfrm>
            <a:off x="2154424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9E1BD1-66A0-C054-B6A9-9CF6F22763A5}"/>
              </a:ext>
            </a:extLst>
          </p:cNvPr>
          <p:cNvSpPr txBox="1">
            <a:spLocks/>
          </p:cNvSpPr>
          <p:nvPr/>
        </p:nvSpPr>
        <p:spPr>
          <a:xfrm>
            <a:off x="218654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A6B776-E441-8C0A-DB40-B96420BEB12B}"/>
              </a:ext>
            </a:extLst>
          </p:cNvPr>
          <p:cNvSpPr txBox="1">
            <a:spLocks/>
          </p:cNvSpPr>
          <p:nvPr/>
        </p:nvSpPr>
        <p:spPr>
          <a:xfrm>
            <a:off x="9748618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BBA4C-3DC7-0FB3-CC85-CBAC065DC570}"/>
              </a:ext>
            </a:extLst>
          </p:cNvPr>
          <p:cNvSpPr txBox="1">
            <a:spLocks/>
          </p:cNvSpPr>
          <p:nvPr/>
        </p:nvSpPr>
        <p:spPr>
          <a:xfrm>
            <a:off x="7905750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4C4B4E-9B67-5EE7-680F-1460F6F792B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689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E7CDBE-9054-05D6-B660-15C8A752BF1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AE3AF-A885-C9A6-CAA9-B17D287560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0911F-192E-C6C8-CA4B-9485151489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8601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55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  <p:bldP spid="3" grpId="0"/>
          <p:bldP spid="4" grpId="0"/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  <p:bldP spid="3" grpId="0"/>
          <p:bldP spid="4" grpId="0"/>
          <p:bldP spid="5" grpId="0"/>
          <p:bldP spid="6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ACB37-6486-BF12-1DF0-93AD96291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7F18A93-A6F1-7DBB-E1C6-0EE5CBCABB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 flipH="1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D23AAA81-6BEE-5395-3E9D-F27DB1644E05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7E067641-034D-B82B-3386-9DFD905A09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812482FE-7CBA-9F0D-379E-D647E643BA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AECA3759-5D7A-F6D3-44B8-DEBA81668F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47A5AB40-0687-EE59-AC39-206C5026F0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innerShdw blurRad="571500">
              <a:schemeClr val="tx1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ECD26D00-9129-477A-1C19-FDB8CC7E04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A7FC4214-1EED-2A19-E98D-ED9B5A00FF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8D58A3C1-1D0C-521B-49B1-D90D28086E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552A5398-0712-F579-3DF2-A72279E337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105A7B-9E2B-EA87-1A40-FC4E9354F688}"/>
              </a:ext>
            </a:extLst>
          </p:cNvPr>
          <p:cNvSpPr txBox="1">
            <a:spLocks/>
          </p:cNvSpPr>
          <p:nvPr/>
        </p:nvSpPr>
        <p:spPr>
          <a:xfrm>
            <a:off x="272911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AC9265-7A48-0E69-9F33-1770303DBBEB}"/>
              </a:ext>
            </a:extLst>
          </p:cNvPr>
          <p:cNvSpPr txBox="1">
            <a:spLocks/>
          </p:cNvSpPr>
          <p:nvPr/>
        </p:nvSpPr>
        <p:spPr>
          <a:xfrm>
            <a:off x="2441001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75B257-BE3C-691F-D2C5-041FA9D31850}"/>
              </a:ext>
            </a:extLst>
          </p:cNvPr>
          <p:cNvSpPr txBox="1">
            <a:spLocks/>
          </p:cNvSpPr>
          <p:nvPr/>
        </p:nvSpPr>
        <p:spPr>
          <a:xfrm>
            <a:off x="7520141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93EE5-05C5-55D5-6B48-9610782FAF14}"/>
              </a:ext>
            </a:extLst>
          </p:cNvPr>
          <p:cNvSpPr txBox="1">
            <a:spLocks/>
          </p:cNvSpPr>
          <p:nvPr/>
        </p:nvSpPr>
        <p:spPr>
          <a:xfrm>
            <a:off x="9748618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218B56-3E16-04E9-8CA6-2BCCDCAD467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8601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5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F28BB-F805-B811-15DE-8D5A3539D2F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6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EFA8C-8687-7AC6-9BDC-B555A7BDF29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8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87B42D-1E38-E4F0-66F1-F4387979097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689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8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610406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6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7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4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5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7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9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5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5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A3041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8" grpId="0" animBg="1"/>
          <p:bldP spid="19" grpId="0" animBg="1"/>
          <p:bldP spid="20" grpId="0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7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9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5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5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5B0E1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A3041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8" grpId="0" animBg="1"/>
          <p:bldP spid="19" grpId="0" animBg="1"/>
          <p:bldP spid="20" grpId="0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8A00D-B4C1-23B5-7C34-1F4D2F609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EDDFCF85-CF94-43F8-E15C-4283563F4561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6A7D843-D14A-0E93-765E-814857933C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666528" y="1120551"/>
            <a:ext cx="6858944" cy="4616898"/>
          </a:xfrm>
          <a:custGeom>
            <a:avLst/>
            <a:gdLst>
              <a:gd name="connsiteX0" fmla="*/ 53502 w 6858944"/>
              <a:gd name="connsiteY0" fmla="*/ 835081 h 4616898"/>
              <a:gd name="connsiteX1" fmla="*/ 399277 w 6858944"/>
              <a:gd name="connsiteY1" fmla="*/ 489306 h 4616898"/>
              <a:gd name="connsiteX2" fmla="*/ 404455 w 6858944"/>
              <a:gd name="connsiteY2" fmla="*/ 494484 h 4616898"/>
              <a:gd name="connsiteX3" fmla="*/ 316750 w 6858944"/>
              <a:gd name="connsiteY3" fmla="*/ 600783 h 4616898"/>
              <a:gd name="connsiteX4" fmla="*/ 137160 w 6858944"/>
              <a:gd name="connsiteY4" fmla="*/ 1188720 h 4616898"/>
              <a:gd name="connsiteX5" fmla="*/ 1188720 w 6858944"/>
              <a:gd name="connsiteY5" fmla="*/ 2240280 h 4616898"/>
              <a:gd name="connsiteX6" fmla="*/ 2240280 w 6858944"/>
              <a:gd name="connsiteY6" fmla="*/ 1188720 h 4616898"/>
              <a:gd name="connsiteX7" fmla="*/ 2239524 w 6858944"/>
              <a:gd name="connsiteY7" fmla="*/ 1188720 h 4616898"/>
              <a:gd name="connsiteX8" fmla="*/ 3428244 w 6858944"/>
              <a:gd name="connsiteY8" fmla="*/ 0 h 4616898"/>
              <a:gd name="connsiteX9" fmla="*/ 4616964 w 6858944"/>
              <a:gd name="connsiteY9" fmla="*/ 1188720 h 4616898"/>
              <a:gd name="connsiteX10" fmla="*/ 3428244 w 6858944"/>
              <a:gd name="connsiteY10" fmla="*/ 2377440 h 4616898"/>
              <a:gd name="connsiteX11" fmla="*/ 3428244 w 6858944"/>
              <a:gd name="connsiteY11" fmla="*/ 2376742 h 4616898"/>
              <a:gd name="connsiteX12" fmla="*/ 3323184 w 6858944"/>
              <a:gd name="connsiteY12" fmla="*/ 2382047 h 4616898"/>
              <a:gd name="connsiteX13" fmla="*/ 2379140 w 6858944"/>
              <a:gd name="connsiteY13" fmla="*/ 3428178 h 4616898"/>
              <a:gd name="connsiteX14" fmla="*/ 3430700 w 6858944"/>
              <a:gd name="connsiteY14" fmla="*/ 4479738 h 4616898"/>
              <a:gd name="connsiteX15" fmla="*/ 4482260 w 6858944"/>
              <a:gd name="connsiteY15" fmla="*/ 3428178 h 4616898"/>
              <a:gd name="connsiteX16" fmla="*/ 4481504 w 6858944"/>
              <a:gd name="connsiteY16" fmla="*/ 3428178 h 4616898"/>
              <a:gd name="connsiteX17" fmla="*/ 5670224 w 6858944"/>
              <a:gd name="connsiteY17" fmla="*/ 2239458 h 4616898"/>
              <a:gd name="connsiteX18" fmla="*/ 6858944 w 6858944"/>
              <a:gd name="connsiteY18" fmla="*/ 3428178 h 4616898"/>
              <a:gd name="connsiteX19" fmla="*/ 6805502 w 6858944"/>
              <a:gd name="connsiteY19" fmla="*/ 3781667 h 4616898"/>
              <a:gd name="connsiteX20" fmla="*/ 6805443 w 6858944"/>
              <a:gd name="connsiteY20" fmla="*/ 3781817 h 4616898"/>
              <a:gd name="connsiteX21" fmla="*/ 6418615 w 6858944"/>
              <a:gd name="connsiteY21" fmla="*/ 4168645 h 4616898"/>
              <a:gd name="connsiteX22" fmla="*/ 6417372 w 6858944"/>
              <a:gd name="connsiteY22" fmla="*/ 4167402 h 4616898"/>
              <a:gd name="connsiteX23" fmla="*/ 6542194 w 6858944"/>
              <a:gd name="connsiteY23" fmla="*/ 4016115 h 4616898"/>
              <a:gd name="connsiteX24" fmla="*/ 6721784 w 6858944"/>
              <a:gd name="connsiteY24" fmla="*/ 3428178 h 4616898"/>
              <a:gd name="connsiteX25" fmla="*/ 5670224 w 6858944"/>
              <a:gd name="connsiteY25" fmla="*/ 2376618 h 4616898"/>
              <a:gd name="connsiteX26" fmla="*/ 4618664 w 6858944"/>
              <a:gd name="connsiteY26" fmla="*/ 3428178 h 4616898"/>
              <a:gd name="connsiteX27" fmla="*/ 4619420 w 6858944"/>
              <a:gd name="connsiteY27" fmla="*/ 3428178 h 4616898"/>
              <a:gd name="connsiteX28" fmla="*/ 3430700 w 6858944"/>
              <a:gd name="connsiteY28" fmla="*/ 4616898 h 4616898"/>
              <a:gd name="connsiteX29" fmla="*/ 2241980 w 6858944"/>
              <a:gd name="connsiteY29" fmla="*/ 3428178 h 4616898"/>
              <a:gd name="connsiteX30" fmla="*/ 3430700 w 6858944"/>
              <a:gd name="connsiteY30" fmla="*/ 2239458 h 4616898"/>
              <a:gd name="connsiteX31" fmla="*/ 3430700 w 6858944"/>
              <a:gd name="connsiteY31" fmla="*/ 2240156 h 4616898"/>
              <a:gd name="connsiteX32" fmla="*/ 3535760 w 6858944"/>
              <a:gd name="connsiteY32" fmla="*/ 2234851 h 4616898"/>
              <a:gd name="connsiteX33" fmla="*/ 4479804 w 6858944"/>
              <a:gd name="connsiteY33" fmla="*/ 1188720 h 4616898"/>
              <a:gd name="connsiteX34" fmla="*/ 3428244 w 6858944"/>
              <a:gd name="connsiteY34" fmla="*/ 137160 h 4616898"/>
              <a:gd name="connsiteX35" fmla="*/ 2376684 w 6858944"/>
              <a:gd name="connsiteY35" fmla="*/ 1188720 h 4616898"/>
              <a:gd name="connsiteX36" fmla="*/ 2377440 w 6858944"/>
              <a:gd name="connsiteY36" fmla="*/ 1188720 h 4616898"/>
              <a:gd name="connsiteX37" fmla="*/ 1188720 w 6858944"/>
              <a:gd name="connsiteY37" fmla="*/ 2377440 h 4616898"/>
              <a:gd name="connsiteX38" fmla="*/ 0 w 6858944"/>
              <a:gd name="connsiteY38" fmla="*/ 1188720 h 4616898"/>
              <a:gd name="connsiteX39" fmla="*/ 53443 w 6858944"/>
              <a:gd name="connsiteY39" fmla="*/ 835231 h 461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858944" h="4616898">
                <a:moveTo>
                  <a:pt x="53502" y="835081"/>
                </a:moveTo>
                <a:lnTo>
                  <a:pt x="399277" y="489306"/>
                </a:lnTo>
                <a:lnTo>
                  <a:pt x="404455" y="494484"/>
                </a:lnTo>
                <a:lnTo>
                  <a:pt x="316750" y="600783"/>
                </a:lnTo>
                <a:cubicBezTo>
                  <a:pt x="203367" y="768613"/>
                  <a:pt x="137160" y="970935"/>
                  <a:pt x="137160" y="1188720"/>
                </a:cubicBezTo>
                <a:cubicBezTo>
                  <a:pt x="137161" y="1769481"/>
                  <a:pt x="607960" y="2240280"/>
                  <a:pt x="1188720" y="2240280"/>
                </a:cubicBezTo>
                <a:cubicBezTo>
                  <a:pt x="1769481" y="2240280"/>
                  <a:pt x="2240280" y="1769481"/>
                  <a:pt x="2240280" y="1188720"/>
                </a:cubicBezTo>
                <a:lnTo>
                  <a:pt x="2239524" y="1188720"/>
                </a:lnTo>
                <a:cubicBezTo>
                  <a:pt x="2239524" y="532208"/>
                  <a:pt x="2771732" y="0"/>
                  <a:pt x="3428244" y="0"/>
                </a:cubicBezTo>
                <a:cubicBezTo>
                  <a:pt x="4084756" y="0"/>
                  <a:pt x="4616964" y="532208"/>
                  <a:pt x="4616964" y="1188720"/>
                </a:cubicBezTo>
                <a:cubicBezTo>
                  <a:pt x="4616964" y="1845232"/>
                  <a:pt x="4084756" y="2377440"/>
                  <a:pt x="3428244" y="2377440"/>
                </a:cubicBezTo>
                <a:lnTo>
                  <a:pt x="3428244" y="2376742"/>
                </a:lnTo>
                <a:lnTo>
                  <a:pt x="3323184" y="2382047"/>
                </a:lnTo>
                <a:cubicBezTo>
                  <a:pt x="2792930" y="2435898"/>
                  <a:pt x="2379140" y="2883715"/>
                  <a:pt x="2379140" y="3428178"/>
                </a:cubicBezTo>
                <a:cubicBezTo>
                  <a:pt x="2379140" y="4008939"/>
                  <a:pt x="2849939" y="4479738"/>
                  <a:pt x="3430700" y="4479738"/>
                </a:cubicBezTo>
                <a:cubicBezTo>
                  <a:pt x="4011461" y="4479738"/>
                  <a:pt x="4482260" y="4008939"/>
                  <a:pt x="4482260" y="3428178"/>
                </a:cubicBezTo>
                <a:lnTo>
                  <a:pt x="4481504" y="3428178"/>
                </a:lnTo>
                <a:cubicBezTo>
                  <a:pt x="4481504" y="2771666"/>
                  <a:pt x="5013712" y="2239458"/>
                  <a:pt x="5670224" y="2239458"/>
                </a:cubicBezTo>
                <a:cubicBezTo>
                  <a:pt x="6326736" y="2239458"/>
                  <a:pt x="6858944" y="2771666"/>
                  <a:pt x="6858944" y="3428178"/>
                </a:cubicBezTo>
                <a:cubicBezTo>
                  <a:pt x="6858944" y="3551274"/>
                  <a:pt x="6840233" y="3670000"/>
                  <a:pt x="6805502" y="3781667"/>
                </a:cubicBezTo>
                <a:lnTo>
                  <a:pt x="6805443" y="3781817"/>
                </a:lnTo>
                <a:lnTo>
                  <a:pt x="6418615" y="4168645"/>
                </a:lnTo>
                <a:lnTo>
                  <a:pt x="6417372" y="4167402"/>
                </a:lnTo>
                <a:lnTo>
                  <a:pt x="6542194" y="4016115"/>
                </a:lnTo>
                <a:cubicBezTo>
                  <a:pt x="6655578" y="3848285"/>
                  <a:pt x="6721784" y="3645963"/>
                  <a:pt x="6721784" y="3428178"/>
                </a:cubicBezTo>
                <a:cubicBezTo>
                  <a:pt x="6721784" y="2847417"/>
                  <a:pt x="6250985" y="2376618"/>
                  <a:pt x="5670224" y="2376618"/>
                </a:cubicBezTo>
                <a:cubicBezTo>
                  <a:pt x="5089463" y="2376618"/>
                  <a:pt x="4618664" y="2847417"/>
                  <a:pt x="4618664" y="3428178"/>
                </a:cubicBezTo>
                <a:lnTo>
                  <a:pt x="4619420" y="3428178"/>
                </a:lnTo>
                <a:cubicBezTo>
                  <a:pt x="4619420" y="4084690"/>
                  <a:pt x="4087212" y="4616898"/>
                  <a:pt x="3430700" y="4616898"/>
                </a:cubicBezTo>
                <a:cubicBezTo>
                  <a:pt x="2774188" y="4616898"/>
                  <a:pt x="2241980" y="4084690"/>
                  <a:pt x="2241980" y="3428178"/>
                </a:cubicBezTo>
                <a:cubicBezTo>
                  <a:pt x="2241981" y="2771667"/>
                  <a:pt x="2774188" y="2239459"/>
                  <a:pt x="3430700" y="2239458"/>
                </a:cubicBezTo>
                <a:lnTo>
                  <a:pt x="3430700" y="2240156"/>
                </a:lnTo>
                <a:lnTo>
                  <a:pt x="3535760" y="2234851"/>
                </a:lnTo>
                <a:cubicBezTo>
                  <a:pt x="4066016" y="2181001"/>
                  <a:pt x="4479804" y="1733184"/>
                  <a:pt x="4479804" y="1188720"/>
                </a:cubicBezTo>
                <a:cubicBezTo>
                  <a:pt x="4479804" y="607959"/>
                  <a:pt x="4009005" y="137160"/>
                  <a:pt x="3428244" y="137160"/>
                </a:cubicBezTo>
                <a:cubicBezTo>
                  <a:pt x="2847484" y="137160"/>
                  <a:pt x="2376684" y="607959"/>
                  <a:pt x="2376684" y="1188720"/>
                </a:cubicBezTo>
                <a:lnTo>
                  <a:pt x="2377440" y="1188720"/>
                </a:lnTo>
                <a:cubicBezTo>
                  <a:pt x="2377440" y="1845232"/>
                  <a:pt x="1845232" y="2377440"/>
                  <a:pt x="1188720" y="2377440"/>
                </a:cubicBezTo>
                <a:cubicBezTo>
                  <a:pt x="532209" y="2377440"/>
                  <a:pt x="0" y="1845232"/>
                  <a:pt x="0" y="1188720"/>
                </a:cubicBezTo>
                <a:cubicBezTo>
                  <a:pt x="0" y="1065624"/>
                  <a:pt x="18711" y="946898"/>
                  <a:pt x="53443" y="835231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Graphic 11" descr="Single gear with solid fill">
            <a:extLst>
              <a:ext uri="{FF2B5EF4-FFF2-40B4-BE49-F238E27FC236}">
                <a16:creationId xmlns:a16="http://schemas.microsoft.com/office/drawing/2014/main" id="{0838E2C3-A726-0B8A-3736-D66047E5D6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35602" y="331470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2E6D50EA-2143-83C0-53CB-644A0F1E4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1225" y="174955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BCC761D5-F1D7-7539-4EA8-469128200C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5499" y="2163826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4B109FAE-B4FC-BF0F-EDAC-23D2EEBCA2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49876" y="372897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Graphic 17" descr="Lightbulb and gear with solid fill">
            <a:extLst>
              <a:ext uri="{FF2B5EF4-FFF2-40B4-BE49-F238E27FC236}">
                <a16:creationId xmlns:a16="http://schemas.microsoft.com/office/drawing/2014/main" id="{8E3D82A6-AA09-0065-FEC7-C0A5610FDB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4826" y="3963924"/>
            <a:ext cx="457200" cy="457200"/>
          </a:xfrm>
          <a:prstGeom prst="rect">
            <a:avLst/>
          </a:prstGeom>
        </p:spPr>
      </p:pic>
      <p:pic>
        <p:nvPicPr>
          <p:cNvPr id="19" name="Graphic 18" descr="Dollar with solid fill">
            <a:extLst>
              <a:ext uri="{FF2B5EF4-FFF2-40B4-BE49-F238E27FC236}">
                <a16:creationId xmlns:a16="http://schemas.microsoft.com/office/drawing/2014/main" id="{211A88CB-2168-F8B2-50B7-92C8004317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449" y="2398776"/>
            <a:ext cx="457200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6B39BB-E6B7-FBCE-6F08-035842417A9E}"/>
              </a:ext>
            </a:extLst>
          </p:cNvPr>
          <p:cNvSpPr txBox="1">
            <a:spLocks/>
          </p:cNvSpPr>
          <p:nvPr/>
        </p:nvSpPr>
        <p:spPr>
          <a:xfrm>
            <a:off x="937645" y="3728974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5A24FD"/>
                </a:solidFill>
              </a:rPr>
              <a:t>IDEA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584816-D78B-CB7F-B516-5C6D4F68A69C}"/>
              </a:ext>
            </a:extLst>
          </p:cNvPr>
          <p:cNvSpPr txBox="1">
            <a:spLocks/>
          </p:cNvSpPr>
          <p:nvPr/>
        </p:nvSpPr>
        <p:spPr>
          <a:xfrm>
            <a:off x="8588175" y="2112006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A24FD"/>
                </a:solidFill>
              </a:rPr>
              <a:t> BUSINESS</a:t>
            </a:r>
            <a:endParaRPr lang="en-US" dirty="0">
              <a:solidFill>
                <a:srgbClr val="5A24FD"/>
              </a:solidFill>
            </a:endParaRPr>
          </a:p>
          <a:p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2FA1B609-8BC2-C894-2D3A-1A335B2439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55157" y="18440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83999FB8-BB80-7B9B-47E2-02478676A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21041" y="4936019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01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6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6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EB8EA-E2CF-EA6C-2B9F-0F6616F1B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930DD7FF-07A9-3CE6-4605-66F963783AE5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8D884C7-931B-1661-5E50-D9EE6AF1F4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996240" y="-207181"/>
            <a:ext cx="7273576" cy="7272363"/>
          </a:xfrm>
          <a:custGeom>
            <a:avLst/>
            <a:gdLst>
              <a:gd name="connsiteX0" fmla="*/ 2312273 w 7273576"/>
              <a:gd name="connsiteY0" fmla="*/ 111357 h 7272363"/>
              <a:gd name="connsiteX1" fmla="*/ 2423630 w 7273576"/>
              <a:gd name="connsiteY1" fmla="*/ 0 h 7272363"/>
              <a:gd name="connsiteX2" fmla="*/ 2473704 w 7273576"/>
              <a:gd name="connsiteY2" fmla="*/ 66962 h 7272363"/>
              <a:gd name="connsiteX3" fmla="*/ 2704661 w 7273576"/>
              <a:gd name="connsiteY3" fmla="*/ 823064 h 7272363"/>
              <a:gd name="connsiteX4" fmla="*/ 1352329 w 7273576"/>
              <a:gd name="connsiteY4" fmla="*/ 2175396 h 7272363"/>
              <a:gd name="connsiteX5" fmla="*/ 1352330 w 7273576"/>
              <a:gd name="connsiteY5" fmla="*/ 2174046 h 7272363"/>
              <a:gd name="connsiteX6" fmla="*/ 1230018 w 7273576"/>
              <a:gd name="connsiteY6" fmla="*/ 2180223 h 7272363"/>
              <a:gd name="connsiteX7" fmla="*/ 156038 w 7273576"/>
              <a:gd name="connsiteY7" fmla="*/ 3370339 h 7272363"/>
              <a:gd name="connsiteX8" fmla="*/ 1352331 w 7273576"/>
              <a:gd name="connsiteY8" fmla="*/ 4566632 h 7272363"/>
              <a:gd name="connsiteX9" fmla="*/ 2548625 w 7273576"/>
              <a:gd name="connsiteY9" fmla="*/ 3370339 h 7272363"/>
              <a:gd name="connsiteX10" fmla="*/ 2547765 w 7273576"/>
              <a:gd name="connsiteY10" fmla="*/ 3370339 h 7272363"/>
              <a:gd name="connsiteX11" fmla="*/ 3900096 w 7273576"/>
              <a:gd name="connsiteY11" fmla="*/ 2018008 h 7272363"/>
              <a:gd name="connsiteX12" fmla="*/ 5252428 w 7273576"/>
              <a:gd name="connsiteY12" fmla="*/ 3370339 h 7272363"/>
              <a:gd name="connsiteX13" fmla="*/ 4038364 w 7273576"/>
              <a:gd name="connsiteY13" fmla="*/ 4715689 h 7272363"/>
              <a:gd name="connsiteX14" fmla="*/ 3902749 w 7273576"/>
              <a:gd name="connsiteY14" fmla="*/ 4722536 h 7272363"/>
              <a:gd name="connsiteX15" fmla="*/ 3902749 w 7273576"/>
              <a:gd name="connsiteY15" fmla="*/ 4723738 h 7272363"/>
              <a:gd name="connsiteX16" fmla="*/ 2706456 w 7273576"/>
              <a:gd name="connsiteY16" fmla="*/ 5920031 h 7272363"/>
              <a:gd name="connsiteX17" fmla="*/ 3902749 w 7273576"/>
              <a:gd name="connsiteY17" fmla="*/ 7116324 h 7272363"/>
              <a:gd name="connsiteX18" fmla="*/ 5099043 w 7273576"/>
              <a:gd name="connsiteY18" fmla="*/ 5920031 h 7272363"/>
              <a:gd name="connsiteX19" fmla="*/ 5098182 w 7273576"/>
              <a:gd name="connsiteY19" fmla="*/ 5920031 h 7272363"/>
              <a:gd name="connsiteX20" fmla="*/ 6450515 w 7273576"/>
              <a:gd name="connsiteY20" fmla="*/ 4567700 h 7272363"/>
              <a:gd name="connsiteX21" fmla="*/ 7206616 w 7273576"/>
              <a:gd name="connsiteY21" fmla="*/ 4798657 h 7272363"/>
              <a:gd name="connsiteX22" fmla="*/ 7273576 w 7273576"/>
              <a:gd name="connsiteY22" fmla="*/ 4848729 h 7272363"/>
              <a:gd name="connsiteX23" fmla="*/ 7162220 w 7273576"/>
              <a:gd name="connsiteY23" fmla="*/ 4960086 h 7272363"/>
              <a:gd name="connsiteX24" fmla="*/ 7119374 w 7273576"/>
              <a:gd name="connsiteY24" fmla="*/ 4928046 h 7272363"/>
              <a:gd name="connsiteX25" fmla="*/ 6450515 w 7273576"/>
              <a:gd name="connsiteY25" fmla="*/ 4723738 h 7272363"/>
              <a:gd name="connsiteX26" fmla="*/ 5254221 w 7273576"/>
              <a:gd name="connsiteY26" fmla="*/ 5920031 h 7272363"/>
              <a:gd name="connsiteX27" fmla="*/ 5255081 w 7273576"/>
              <a:gd name="connsiteY27" fmla="*/ 5920031 h 7272363"/>
              <a:gd name="connsiteX28" fmla="*/ 3902749 w 7273576"/>
              <a:gd name="connsiteY28" fmla="*/ 7272363 h 7272363"/>
              <a:gd name="connsiteX29" fmla="*/ 2550418 w 7273576"/>
              <a:gd name="connsiteY29" fmla="*/ 5920031 h 7272363"/>
              <a:gd name="connsiteX30" fmla="*/ 3764482 w 7273576"/>
              <a:gd name="connsiteY30" fmla="*/ 4574681 h 7272363"/>
              <a:gd name="connsiteX31" fmla="*/ 3900096 w 7273576"/>
              <a:gd name="connsiteY31" fmla="*/ 4567834 h 7272363"/>
              <a:gd name="connsiteX32" fmla="*/ 3900096 w 7273576"/>
              <a:gd name="connsiteY32" fmla="*/ 4566632 h 7272363"/>
              <a:gd name="connsiteX33" fmla="*/ 5096390 w 7273576"/>
              <a:gd name="connsiteY33" fmla="*/ 3370339 h 7272363"/>
              <a:gd name="connsiteX34" fmla="*/ 3900097 w 7273576"/>
              <a:gd name="connsiteY34" fmla="*/ 2174046 h 7272363"/>
              <a:gd name="connsiteX35" fmla="*/ 2703804 w 7273576"/>
              <a:gd name="connsiteY35" fmla="*/ 3370339 h 7272363"/>
              <a:gd name="connsiteX36" fmla="*/ 2704663 w 7273576"/>
              <a:gd name="connsiteY36" fmla="*/ 3370339 h 7272363"/>
              <a:gd name="connsiteX37" fmla="*/ 1352332 w 7273576"/>
              <a:gd name="connsiteY37" fmla="*/ 4722671 h 7272363"/>
              <a:gd name="connsiteX38" fmla="*/ 0 w 7273576"/>
              <a:gd name="connsiteY38" fmla="*/ 3370339 h 7272363"/>
              <a:gd name="connsiteX39" fmla="*/ 1352332 w 7273576"/>
              <a:gd name="connsiteY39" fmla="*/ 2018008 h 7272363"/>
              <a:gd name="connsiteX40" fmla="*/ 1352331 w 7273576"/>
              <a:gd name="connsiteY40" fmla="*/ 2019357 h 7272363"/>
              <a:gd name="connsiteX41" fmla="*/ 1474643 w 7273576"/>
              <a:gd name="connsiteY41" fmla="*/ 2013181 h 7272363"/>
              <a:gd name="connsiteX42" fmla="*/ 2548622 w 7273576"/>
              <a:gd name="connsiteY42" fmla="*/ 823064 h 7272363"/>
              <a:gd name="connsiteX43" fmla="*/ 2344315 w 7273576"/>
              <a:gd name="connsiteY43" fmla="*/ 154205 h 727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273576" h="7272363">
                <a:moveTo>
                  <a:pt x="2312273" y="111357"/>
                </a:moveTo>
                <a:lnTo>
                  <a:pt x="2423630" y="0"/>
                </a:lnTo>
                <a:lnTo>
                  <a:pt x="2473704" y="66962"/>
                </a:lnTo>
                <a:cubicBezTo>
                  <a:pt x="2619518" y="282796"/>
                  <a:pt x="2704661" y="542987"/>
                  <a:pt x="2704661" y="823064"/>
                </a:cubicBezTo>
                <a:cubicBezTo>
                  <a:pt x="2704661" y="1569936"/>
                  <a:pt x="2099202" y="2175395"/>
                  <a:pt x="1352329" y="2175396"/>
                </a:cubicBezTo>
                <a:lnTo>
                  <a:pt x="1352330" y="2174046"/>
                </a:lnTo>
                <a:lnTo>
                  <a:pt x="1230018" y="2180223"/>
                </a:lnTo>
                <a:cubicBezTo>
                  <a:pt x="626779" y="2241485"/>
                  <a:pt x="156038" y="2750938"/>
                  <a:pt x="156038" y="3370339"/>
                </a:cubicBezTo>
                <a:cubicBezTo>
                  <a:pt x="156038" y="4031035"/>
                  <a:pt x="691636" y="4566633"/>
                  <a:pt x="1352331" y="4566632"/>
                </a:cubicBezTo>
                <a:cubicBezTo>
                  <a:pt x="2013027" y="4566633"/>
                  <a:pt x="2548625" y="4031035"/>
                  <a:pt x="2548625" y="3370339"/>
                </a:cubicBezTo>
                <a:lnTo>
                  <a:pt x="2547765" y="3370339"/>
                </a:lnTo>
                <a:cubicBezTo>
                  <a:pt x="2547765" y="2623467"/>
                  <a:pt x="3153224" y="2018008"/>
                  <a:pt x="3900096" y="2018008"/>
                </a:cubicBezTo>
                <a:cubicBezTo>
                  <a:pt x="4646969" y="2018008"/>
                  <a:pt x="5252428" y="2623467"/>
                  <a:pt x="5252428" y="3370339"/>
                </a:cubicBezTo>
                <a:cubicBezTo>
                  <a:pt x="5252428" y="4070532"/>
                  <a:pt x="4720286" y="4646437"/>
                  <a:pt x="4038364" y="4715689"/>
                </a:cubicBezTo>
                <a:lnTo>
                  <a:pt x="3902749" y="4722536"/>
                </a:lnTo>
                <a:lnTo>
                  <a:pt x="3902749" y="4723738"/>
                </a:lnTo>
                <a:cubicBezTo>
                  <a:pt x="3242054" y="4723738"/>
                  <a:pt x="2706456" y="5259336"/>
                  <a:pt x="2706456" y="5920031"/>
                </a:cubicBezTo>
                <a:cubicBezTo>
                  <a:pt x="2706456" y="6580726"/>
                  <a:pt x="3242054" y="7116324"/>
                  <a:pt x="3902749" y="7116324"/>
                </a:cubicBezTo>
                <a:cubicBezTo>
                  <a:pt x="4563445" y="7116324"/>
                  <a:pt x="5099043" y="6580726"/>
                  <a:pt x="5099043" y="5920031"/>
                </a:cubicBezTo>
                <a:lnTo>
                  <a:pt x="5098182" y="5920031"/>
                </a:lnTo>
                <a:cubicBezTo>
                  <a:pt x="5098182" y="5173159"/>
                  <a:pt x="5703642" y="4567700"/>
                  <a:pt x="6450515" y="4567700"/>
                </a:cubicBezTo>
                <a:cubicBezTo>
                  <a:pt x="6730591" y="4567700"/>
                  <a:pt x="6990782" y="4652843"/>
                  <a:pt x="7206616" y="4798657"/>
                </a:cubicBezTo>
                <a:lnTo>
                  <a:pt x="7273576" y="4848729"/>
                </a:lnTo>
                <a:lnTo>
                  <a:pt x="7162220" y="4960086"/>
                </a:lnTo>
                <a:lnTo>
                  <a:pt x="7119374" y="4928046"/>
                </a:lnTo>
                <a:cubicBezTo>
                  <a:pt x="6928444" y="4799056"/>
                  <a:pt x="6698275" y="4723738"/>
                  <a:pt x="6450515" y="4723738"/>
                </a:cubicBezTo>
                <a:cubicBezTo>
                  <a:pt x="5789819" y="4723738"/>
                  <a:pt x="5254221" y="5259336"/>
                  <a:pt x="5254221" y="5920031"/>
                </a:cubicBezTo>
                <a:lnTo>
                  <a:pt x="5255081" y="5920031"/>
                </a:lnTo>
                <a:cubicBezTo>
                  <a:pt x="5255081" y="6666904"/>
                  <a:pt x="4649622" y="7272363"/>
                  <a:pt x="3902749" y="7272363"/>
                </a:cubicBezTo>
                <a:cubicBezTo>
                  <a:pt x="3155877" y="7272363"/>
                  <a:pt x="2550418" y="6666903"/>
                  <a:pt x="2550418" y="5920031"/>
                </a:cubicBezTo>
                <a:cubicBezTo>
                  <a:pt x="2550418" y="5219838"/>
                  <a:pt x="3082560" y="4643935"/>
                  <a:pt x="3764482" y="4574681"/>
                </a:cubicBezTo>
                <a:lnTo>
                  <a:pt x="3900096" y="4567834"/>
                </a:lnTo>
                <a:lnTo>
                  <a:pt x="3900096" y="4566632"/>
                </a:lnTo>
                <a:cubicBezTo>
                  <a:pt x="4560792" y="4566632"/>
                  <a:pt x="5096389" y="4031035"/>
                  <a:pt x="5096390" y="3370339"/>
                </a:cubicBezTo>
                <a:cubicBezTo>
                  <a:pt x="5096390" y="2709644"/>
                  <a:pt x="4560792" y="2174046"/>
                  <a:pt x="3900097" y="2174046"/>
                </a:cubicBezTo>
                <a:cubicBezTo>
                  <a:pt x="3239401" y="2174047"/>
                  <a:pt x="2703803" y="2709645"/>
                  <a:pt x="2703804" y="3370339"/>
                </a:cubicBezTo>
                <a:lnTo>
                  <a:pt x="2704663" y="3370339"/>
                </a:lnTo>
                <a:cubicBezTo>
                  <a:pt x="2704663" y="4117212"/>
                  <a:pt x="2099204" y="4722671"/>
                  <a:pt x="1352332" y="4722671"/>
                </a:cubicBezTo>
                <a:cubicBezTo>
                  <a:pt x="605459" y="4722671"/>
                  <a:pt x="0" y="4117212"/>
                  <a:pt x="0" y="3370339"/>
                </a:cubicBezTo>
                <a:cubicBezTo>
                  <a:pt x="0" y="2623467"/>
                  <a:pt x="605459" y="2018008"/>
                  <a:pt x="1352332" y="2018008"/>
                </a:cubicBezTo>
                <a:lnTo>
                  <a:pt x="1352331" y="2019357"/>
                </a:lnTo>
                <a:lnTo>
                  <a:pt x="1474643" y="2013181"/>
                </a:lnTo>
                <a:cubicBezTo>
                  <a:pt x="2077882" y="1951919"/>
                  <a:pt x="2548622" y="1442466"/>
                  <a:pt x="2548622" y="823064"/>
                </a:cubicBezTo>
                <a:cubicBezTo>
                  <a:pt x="2548623" y="575303"/>
                  <a:pt x="2473304" y="345135"/>
                  <a:pt x="2344315" y="154205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DCD9E2B2-142E-87A6-C271-6E96836578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6355" y="4372751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CD01C042-31A0-922F-56F4-F368422BD6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32846" y="2551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1" name="Graphic 11" descr="Single gear with solid fill">
            <a:extLst>
              <a:ext uri="{FF2B5EF4-FFF2-40B4-BE49-F238E27FC236}">
                <a16:creationId xmlns:a16="http://schemas.microsoft.com/office/drawing/2014/main" id="{543DDEF1-A00D-7AAA-CB1F-2D588E4A64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6355" y="76005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FDEA869-3DBA-4F16-106F-A819134C43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0629" y="117432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0E28D5A6-825E-4A09-2EE5-E5F1EBF01D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47120" y="2965450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989390BC-C5E9-A688-8A79-8ED94B98B6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0629" y="4787025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49282F2F-33C2-B125-20D3-171F4B168E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579" y="5021975"/>
            <a:ext cx="457200" cy="457200"/>
          </a:xfrm>
          <a:prstGeom prst="rect">
            <a:avLst/>
          </a:prstGeom>
        </p:spPr>
      </p:pic>
      <p:pic>
        <p:nvPicPr>
          <p:cNvPr id="27" name="Graphic 26" descr="Bar graph with upward trend with solid fill">
            <a:extLst>
              <a:ext uri="{FF2B5EF4-FFF2-40B4-BE49-F238E27FC236}">
                <a16:creationId xmlns:a16="http://schemas.microsoft.com/office/drawing/2014/main" id="{EDC1C87D-9A50-C877-15AF-12B953766F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2070" y="3200400"/>
            <a:ext cx="457200" cy="4572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2D1D335C-8DC4-831B-F407-F426721909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45579" y="1409274"/>
            <a:ext cx="457200" cy="457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99B37F9-41C9-6A47-6102-3CEA2CE30B92}"/>
              </a:ext>
            </a:extLst>
          </p:cNvPr>
          <p:cNvSpPr txBox="1">
            <a:spLocks/>
          </p:cNvSpPr>
          <p:nvPr/>
        </p:nvSpPr>
        <p:spPr>
          <a:xfrm>
            <a:off x="283339" y="4859537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5A24FD"/>
                </a:solidFill>
              </a:rPr>
              <a:t>IDEA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AEFC7D-6359-44A0-8AAF-5EA91DBA4E9C}"/>
              </a:ext>
            </a:extLst>
          </p:cNvPr>
          <p:cNvSpPr txBox="1">
            <a:spLocks/>
          </p:cNvSpPr>
          <p:nvPr/>
        </p:nvSpPr>
        <p:spPr>
          <a:xfrm>
            <a:off x="283339" y="1095832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5A24FD"/>
                </a:solidFill>
              </a:rPr>
              <a:t> BUSINESS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3E9B3-484B-AB46-B4BA-DB83B6067015}"/>
              </a:ext>
            </a:extLst>
          </p:cNvPr>
          <p:cNvSpPr txBox="1">
            <a:spLocks/>
          </p:cNvSpPr>
          <p:nvPr/>
        </p:nvSpPr>
        <p:spPr>
          <a:xfrm>
            <a:off x="8588175" y="2788363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A24FD"/>
                </a:solidFill>
              </a:rPr>
              <a:t> RESEARCH</a:t>
            </a:r>
            <a:endParaRPr lang="en-US" dirty="0">
              <a:solidFill>
                <a:srgbClr val="5A24FD"/>
              </a:solidFill>
            </a:endParaRPr>
          </a:p>
          <a:p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endParaRPr lang="en-US" dirty="0">
              <a:solidFill>
                <a:srgbClr val="5A24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3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5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6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56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58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0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 animBg="1"/>
          <p:bldP spid="18" grpId="0" animBg="1"/>
          <p:bldP spid="18" grpId="1" animBg="1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4" grpId="0" animBg="1"/>
          <p:bldP spid="25" grpId="0" animBg="1"/>
          <p:bldP spid="31" grpId="0"/>
          <p:bldP spid="31" grpId="1"/>
          <p:bldP spid="33" grpId="0"/>
          <p:bldP spid="33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56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58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0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 animBg="1"/>
          <p:bldP spid="18" grpId="0" animBg="1"/>
          <p:bldP spid="18" grpId="1" animBg="1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4" grpId="0" animBg="1"/>
          <p:bldP spid="25" grpId="0" animBg="1"/>
          <p:bldP spid="31" grpId="0"/>
          <p:bldP spid="31" grpId="1"/>
          <p:bldP spid="33" grpId="0"/>
          <p:bldP spid="33" grpId="1"/>
          <p:bldP spid="2" grpId="0"/>
          <p:bldP spid="2" grpId="1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27AAF-D858-32D0-E229-6F59EADE0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1FBB1EB-6463-B53A-7F84-07FBF3D16C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E045C6D2-4600-5510-B09F-41F9FD7FD99F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C81976AF-9F5B-7B6F-969A-E555B519DC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93481359-3E08-3767-DE0B-34FFF96729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E9D13EC8-02A6-CA8C-1553-544A1147D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25FD0575-E8FC-4ED1-A58C-D2B97E3D87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C567A701-685E-56C3-EBA7-85F9A45DA4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4B10B098-CEA9-DF53-19EE-4E3355289C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A26965-34B7-696F-6C4D-846E31A03D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AC0F9CF7-0B61-2D16-667E-A1BDFF2677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25E04C43-BE11-C5D5-5A9E-F9ECB77AEE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0356" y="4334256"/>
            <a:ext cx="457200" cy="457200"/>
          </a:xfrm>
          <a:prstGeom prst="rect">
            <a:avLst/>
          </a:prstGeom>
        </p:spPr>
      </p:pic>
      <p:pic>
        <p:nvPicPr>
          <p:cNvPr id="27" name="Graphic 26" descr="Bar graph with upward trend with solid fill">
            <a:extLst>
              <a:ext uri="{FF2B5EF4-FFF2-40B4-BE49-F238E27FC236}">
                <a16:creationId xmlns:a16="http://schemas.microsoft.com/office/drawing/2014/main" id="{15A57D90-0C91-D97E-9135-746E449D8F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7400" y="4334256"/>
            <a:ext cx="457200" cy="457200"/>
          </a:xfrm>
          <a:prstGeom prst="rect">
            <a:avLst/>
          </a:prstGeom>
        </p:spPr>
      </p:pic>
      <p:pic>
        <p:nvPicPr>
          <p:cNvPr id="28" name="Graphic 27" descr="Single gear with solid fill">
            <a:extLst>
              <a:ext uri="{FF2B5EF4-FFF2-40B4-BE49-F238E27FC236}">
                <a16:creationId xmlns:a16="http://schemas.microsoft.com/office/drawing/2014/main" id="{6B7435D2-ADEC-3E8B-42E5-64C2677B3D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67400" y="2066544"/>
            <a:ext cx="457200" cy="4572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A644C13E-B4B5-CB73-AE22-C81158F66B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0700" y="2066544"/>
            <a:ext cx="457200" cy="457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5243D48-1A40-90A7-D1DD-8674B2C0CAD0}"/>
              </a:ext>
            </a:extLst>
          </p:cNvPr>
          <p:cNvSpPr txBox="1">
            <a:spLocks/>
          </p:cNvSpPr>
          <p:nvPr/>
        </p:nvSpPr>
        <p:spPr>
          <a:xfrm>
            <a:off x="2154424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5A24FD"/>
                </a:solidFill>
              </a:rPr>
              <a:t>PROJECT</a:t>
            </a:r>
            <a:endParaRPr lang="en-US" sz="1400" dirty="0">
              <a:solidFill>
                <a:srgbClr val="5A24FD"/>
              </a:solidFill>
            </a:endParaRPr>
          </a:p>
          <a:p>
            <a:pPr algn="r"/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pPr algn="r"/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1CCE88-DE8F-C85C-A291-BAC664ED14CB}"/>
              </a:ext>
            </a:extLst>
          </p:cNvPr>
          <p:cNvSpPr txBox="1">
            <a:spLocks/>
          </p:cNvSpPr>
          <p:nvPr/>
        </p:nvSpPr>
        <p:spPr>
          <a:xfrm>
            <a:off x="218654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5A24FD"/>
                </a:solidFill>
              </a:rPr>
              <a:t>IDEA</a:t>
            </a:r>
            <a:endParaRPr lang="en-US" sz="1400" dirty="0">
              <a:solidFill>
                <a:srgbClr val="5A24FD"/>
              </a:solidFill>
            </a:endParaRPr>
          </a:p>
          <a:p>
            <a:pPr algn="r"/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pPr algn="r"/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6F81EC-0BDB-E13B-9DC5-C6313A2CEB4D}"/>
              </a:ext>
            </a:extLst>
          </p:cNvPr>
          <p:cNvSpPr txBox="1">
            <a:spLocks/>
          </p:cNvSpPr>
          <p:nvPr/>
        </p:nvSpPr>
        <p:spPr>
          <a:xfrm>
            <a:off x="9748618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A24FD"/>
                </a:solidFill>
              </a:rPr>
              <a:t> BUSINESS</a:t>
            </a:r>
            <a:endParaRPr lang="en-US" sz="1400" dirty="0">
              <a:solidFill>
                <a:srgbClr val="5A24FD"/>
              </a:solidFill>
            </a:endParaRPr>
          </a:p>
          <a:p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3376D-AAD2-AD5A-CB52-8EF66D8616B5}"/>
              </a:ext>
            </a:extLst>
          </p:cNvPr>
          <p:cNvSpPr txBox="1">
            <a:spLocks/>
          </p:cNvSpPr>
          <p:nvPr/>
        </p:nvSpPr>
        <p:spPr>
          <a:xfrm>
            <a:off x="7905750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A24FD"/>
                </a:solidFill>
              </a:rPr>
              <a:t> RESEARCH</a:t>
            </a:r>
            <a:endParaRPr lang="en-US" sz="1400" dirty="0">
              <a:solidFill>
                <a:srgbClr val="5A24FD"/>
              </a:solidFill>
            </a:endParaRPr>
          </a:p>
          <a:p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endParaRPr lang="en-US" sz="1400" dirty="0">
              <a:solidFill>
                <a:srgbClr val="5A24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56082-E9CE-04C4-0888-AA871A07B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C7851851-F9C2-A618-A4C0-24EE71E1A42C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31B30F9-D12A-9D15-F146-A0A0B61205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8900000">
            <a:off x="1268597" y="-477985"/>
            <a:ext cx="9652293" cy="9645428"/>
          </a:xfrm>
          <a:custGeom>
            <a:avLst/>
            <a:gdLst>
              <a:gd name="connsiteX0" fmla="*/ 9283170 w 9652293"/>
              <a:gd name="connsiteY0" fmla="*/ 5118419 h 9645428"/>
              <a:gd name="connsiteX1" fmla="*/ 9652293 w 9652293"/>
              <a:gd name="connsiteY1" fmla="*/ 6009563 h 9645428"/>
              <a:gd name="connsiteX2" fmla="*/ 8646014 w 9652293"/>
              <a:gd name="connsiteY2" fmla="*/ 7244224 h 9645428"/>
              <a:gd name="connsiteX3" fmla="*/ 8399086 w 9652293"/>
              <a:gd name="connsiteY3" fmla="*/ 7269117 h 9645428"/>
              <a:gd name="connsiteX4" fmla="*/ 8399086 w 9652293"/>
              <a:gd name="connsiteY4" fmla="*/ 7270310 h 9645428"/>
              <a:gd name="connsiteX5" fmla="*/ 7284235 w 9652293"/>
              <a:gd name="connsiteY5" fmla="*/ 8385161 h 9645428"/>
              <a:gd name="connsiteX6" fmla="*/ 8399086 w 9652293"/>
              <a:gd name="connsiteY6" fmla="*/ 9500013 h 9645428"/>
              <a:gd name="connsiteX7" fmla="*/ 8730609 w 9652293"/>
              <a:gd name="connsiteY7" fmla="*/ 9449892 h 9645428"/>
              <a:gd name="connsiteX8" fmla="*/ 8850467 w 9652293"/>
              <a:gd name="connsiteY8" fmla="*/ 9402666 h 9645428"/>
              <a:gd name="connsiteX9" fmla="*/ 8631575 w 9652293"/>
              <a:gd name="connsiteY9" fmla="*/ 9621559 h 9645428"/>
              <a:gd name="connsiteX10" fmla="*/ 8591012 w 9652293"/>
              <a:gd name="connsiteY10" fmla="*/ 9630907 h 9645428"/>
              <a:gd name="connsiteX11" fmla="*/ 8399086 w 9652293"/>
              <a:gd name="connsiteY11" fmla="*/ 9645428 h 9645428"/>
              <a:gd name="connsiteX12" fmla="*/ 7138820 w 9652293"/>
              <a:gd name="connsiteY12" fmla="*/ 8385161 h 9645428"/>
              <a:gd name="connsiteX13" fmla="*/ 8145099 w 9652293"/>
              <a:gd name="connsiteY13" fmla="*/ 7150498 h 9645428"/>
              <a:gd name="connsiteX14" fmla="*/ 8392027 w 9652293"/>
              <a:gd name="connsiteY14" fmla="*/ 7125606 h 9645428"/>
              <a:gd name="connsiteX15" fmla="*/ 8392028 w 9652293"/>
              <a:gd name="connsiteY15" fmla="*/ 7124414 h 9645428"/>
              <a:gd name="connsiteX16" fmla="*/ 9506879 w 9652293"/>
              <a:gd name="connsiteY16" fmla="*/ 6009562 h 9645428"/>
              <a:gd name="connsiteX17" fmla="*/ 8392027 w 9652293"/>
              <a:gd name="connsiteY17" fmla="*/ 4894711 h 9645428"/>
              <a:gd name="connsiteX18" fmla="*/ 7277176 w 9652293"/>
              <a:gd name="connsiteY18" fmla="*/ 6009562 h 9645428"/>
              <a:gd name="connsiteX19" fmla="*/ 7277977 w 9652293"/>
              <a:gd name="connsiteY19" fmla="*/ 6009562 h 9645428"/>
              <a:gd name="connsiteX20" fmla="*/ 6017711 w 9652293"/>
              <a:gd name="connsiteY20" fmla="*/ 7269829 h 9645428"/>
              <a:gd name="connsiteX21" fmla="*/ 4757444 w 9652293"/>
              <a:gd name="connsiteY21" fmla="*/ 6009562 h 9645428"/>
              <a:gd name="connsiteX22" fmla="*/ 5888856 w 9652293"/>
              <a:gd name="connsiteY22" fmla="*/ 4755803 h 9645428"/>
              <a:gd name="connsiteX23" fmla="*/ 6012694 w 9652293"/>
              <a:gd name="connsiteY23" fmla="*/ 4749548 h 9645428"/>
              <a:gd name="connsiteX24" fmla="*/ 6012694 w 9652293"/>
              <a:gd name="connsiteY24" fmla="*/ 4748080 h 9645428"/>
              <a:gd name="connsiteX25" fmla="*/ 7127546 w 9652293"/>
              <a:gd name="connsiteY25" fmla="*/ 3633228 h 9645428"/>
              <a:gd name="connsiteX26" fmla="*/ 6012695 w 9652293"/>
              <a:gd name="connsiteY26" fmla="*/ 2518377 h 9645428"/>
              <a:gd name="connsiteX27" fmla="*/ 4897844 w 9652293"/>
              <a:gd name="connsiteY27" fmla="*/ 3633228 h 9645428"/>
              <a:gd name="connsiteX28" fmla="*/ 4898645 w 9652293"/>
              <a:gd name="connsiteY28" fmla="*/ 3633228 h 9645428"/>
              <a:gd name="connsiteX29" fmla="*/ 3638379 w 9652293"/>
              <a:gd name="connsiteY29" fmla="*/ 4893495 h 9645428"/>
              <a:gd name="connsiteX30" fmla="*/ 2378113 w 9652293"/>
              <a:gd name="connsiteY30" fmla="*/ 3633228 h 9645428"/>
              <a:gd name="connsiteX31" fmla="*/ 3638379 w 9652293"/>
              <a:gd name="connsiteY31" fmla="*/ 2372962 h 9645428"/>
              <a:gd name="connsiteX32" fmla="*/ 3638379 w 9652293"/>
              <a:gd name="connsiteY32" fmla="*/ 2374991 h 9645428"/>
              <a:gd name="connsiteX33" fmla="*/ 3749841 w 9652293"/>
              <a:gd name="connsiteY33" fmla="*/ 2369363 h 9645428"/>
              <a:gd name="connsiteX34" fmla="*/ 4750704 w 9652293"/>
              <a:gd name="connsiteY34" fmla="*/ 1260268 h 9645428"/>
              <a:gd name="connsiteX35" fmla="*/ 3635852 w 9652293"/>
              <a:gd name="connsiteY35" fmla="*/ 145416 h 9645428"/>
              <a:gd name="connsiteX36" fmla="*/ 2521001 w 9652293"/>
              <a:gd name="connsiteY36" fmla="*/ 1260267 h 9645428"/>
              <a:gd name="connsiteX37" fmla="*/ 2520180 w 9652293"/>
              <a:gd name="connsiteY37" fmla="*/ 1260268 h 9645428"/>
              <a:gd name="connsiteX38" fmla="*/ 2494929 w 9652293"/>
              <a:gd name="connsiteY38" fmla="*/ 1510754 h 9645428"/>
              <a:gd name="connsiteX39" fmla="*/ 1260266 w 9652293"/>
              <a:gd name="connsiteY39" fmla="*/ 2517032 h 9645428"/>
              <a:gd name="connsiteX40" fmla="*/ 0 w 9652293"/>
              <a:gd name="connsiteY40" fmla="*/ 1256765 h 9645428"/>
              <a:gd name="connsiteX41" fmla="*/ 25468 w 9652293"/>
              <a:gd name="connsiteY41" fmla="*/ 1004126 h 9645428"/>
              <a:gd name="connsiteX42" fmla="*/ 264183 w 9652293"/>
              <a:gd name="connsiteY42" fmla="*/ 765410 h 9645428"/>
              <a:gd name="connsiteX43" fmla="*/ 233025 w 9652293"/>
              <a:gd name="connsiteY43" fmla="*/ 822815 h 9645428"/>
              <a:gd name="connsiteX44" fmla="*/ 145415 w 9652293"/>
              <a:gd name="connsiteY44" fmla="*/ 1256765 h 9645428"/>
              <a:gd name="connsiteX45" fmla="*/ 1260266 w 9652293"/>
              <a:gd name="connsiteY45" fmla="*/ 2371617 h 9645428"/>
              <a:gd name="connsiteX46" fmla="*/ 2375117 w 9652293"/>
              <a:gd name="connsiteY46" fmla="*/ 1256765 h 9645428"/>
              <a:gd name="connsiteX47" fmla="*/ 2375939 w 9652293"/>
              <a:gd name="connsiteY47" fmla="*/ 1256765 h 9645428"/>
              <a:gd name="connsiteX48" fmla="*/ 2401191 w 9652293"/>
              <a:gd name="connsiteY48" fmla="*/ 1006280 h 9645428"/>
              <a:gd name="connsiteX49" fmla="*/ 3635852 w 9652293"/>
              <a:gd name="connsiteY49" fmla="*/ 1 h 9645428"/>
              <a:gd name="connsiteX50" fmla="*/ 4896119 w 9652293"/>
              <a:gd name="connsiteY50" fmla="*/ 1260267 h 9645428"/>
              <a:gd name="connsiteX51" fmla="*/ 3635853 w 9652293"/>
              <a:gd name="connsiteY51" fmla="*/ 2520534 h 9645428"/>
              <a:gd name="connsiteX52" fmla="*/ 3635853 w 9652293"/>
              <a:gd name="connsiteY52" fmla="*/ 2518506 h 9645428"/>
              <a:gd name="connsiteX53" fmla="*/ 3524393 w 9652293"/>
              <a:gd name="connsiteY53" fmla="*/ 2524133 h 9645428"/>
              <a:gd name="connsiteX54" fmla="*/ 2523529 w 9652293"/>
              <a:gd name="connsiteY54" fmla="*/ 3633230 h 9645428"/>
              <a:gd name="connsiteX55" fmla="*/ 3638379 w 9652293"/>
              <a:gd name="connsiteY55" fmla="*/ 4748080 h 9645428"/>
              <a:gd name="connsiteX56" fmla="*/ 4753230 w 9652293"/>
              <a:gd name="connsiteY56" fmla="*/ 3633228 h 9645428"/>
              <a:gd name="connsiteX57" fmla="*/ 4752429 w 9652293"/>
              <a:gd name="connsiteY57" fmla="*/ 3633229 h 9645428"/>
              <a:gd name="connsiteX58" fmla="*/ 6012695 w 9652293"/>
              <a:gd name="connsiteY58" fmla="*/ 2372962 h 9645428"/>
              <a:gd name="connsiteX59" fmla="*/ 7272961 w 9652293"/>
              <a:gd name="connsiteY59" fmla="*/ 3633228 h 9645428"/>
              <a:gd name="connsiteX60" fmla="*/ 6141550 w 9652293"/>
              <a:gd name="connsiteY60" fmla="*/ 4886988 h 9645428"/>
              <a:gd name="connsiteX61" fmla="*/ 6017711 w 9652293"/>
              <a:gd name="connsiteY61" fmla="*/ 4893242 h 9645428"/>
              <a:gd name="connsiteX62" fmla="*/ 6017710 w 9652293"/>
              <a:gd name="connsiteY62" fmla="*/ 4894710 h 9645428"/>
              <a:gd name="connsiteX63" fmla="*/ 4902859 w 9652293"/>
              <a:gd name="connsiteY63" fmla="*/ 6009562 h 9645428"/>
              <a:gd name="connsiteX64" fmla="*/ 6017711 w 9652293"/>
              <a:gd name="connsiteY64" fmla="*/ 7124414 h 9645428"/>
              <a:gd name="connsiteX65" fmla="*/ 7132561 w 9652293"/>
              <a:gd name="connsiteY65" fmla="*/ 6009562 h 9645428"/>
              <a:gd name="connsiteX66" fmla="*/ 7131760 w 9652293"/>
              <a:gd name="connsiteY66" fmla="*/ 6009562 h 9645428"/>
              <a:gd name="connsiteX67" fmla="*/ 8392027 w 9652293"/>
              <a:gd name="connsiteY67" fmla="*/ 4749296 h 9645428"/>
              <a:gd name="connsiteX68" fmla="*/ 9283170 w 9652293"/>
              <a:gd name="connsiteY68" fmla="*/ 5118419 h 964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652293" h="9645428">
                <a:moveTo>
                  <a:pt x="9283170" y="5118419"/>
                </a:moveTo>
                <a:cubicBezTo>
                  <a:pt x="9511233" y="5346483"/>
                  <a:pt x="9652293" y="5661549"/>
                  <a:pt x="9652293" y="6009563"/>
                </a:cubicBezTo>
                <a:cubicBezTo>
                  <a:pt x="9652293" y="6618585"/>
                  <a:pt x="9220296" y="7126708"/>
                  <a:pt x="8646014" y="7244224"/>
                </a:cubicBezTo>
                <a:lnTo>
                  <a:pt x="8399086" y="7269117"/>
                </a:lnTo>
                <a:lnTo>
                  <a:pt x="8399086" y="7270310"/>
                </a:lnTo>
                <a:cubicBezTo>
                  <a:pt x="7783370" y="7270310"/>
                  <a:pt x="7284235" y="7769445"/>
                  <a:pt x="7284235" y="8385161"/>
                </a:cubicBezTo>
                <a:cubicBezTo>
                  <a:pt x="7284235" y="9000877"/>
                  <a:pt x="7783370" y="9500013"/>
                  <a:pt x="8399086" y="9500013"/>
                </a:cubicBezTo>
                <a:cubicBezTo>
                  <a:pt x="8514533" y="9500013"/>
                  <a:pt x="8625881" y="9482465"/>
                  <a:pt x="8730609" y="9449892"/>
                </a:cubicBezTo>
                <a:lnTo>
                  <a:pt x="8850467" y="9402666"/>
                </a:lnTo>
                <a:lnTo>
                  <a:pt x="8631575" y="9621559"/>
                </a:lnTo>
                <a:lnTo>
                  <a:pt x="8591012" y="9630907"/>
                </a:lnTo>
                <a:cubicBezTo>
                  <a:pt x="8528432" y="9640469"/>
                  <a:pt x="8464339" y="9645428"/>
                  <a:pt x="8399086" y="9645428"/>
                </a:cubicBezTo>
                <a:cubicBezTo>
                  <a:pt x="7703061" y="9645428"/>
                  <a:pt x="7138820" y="9081187"/>
                  <a:pt x="7138820" y="8385161"/>
                </a:cubicBezTo>
                <a:cubicBezTo>
                  <a:pt x="7138820" y="7776139"/>
                  <a:pt x="7570815" y="7268013"/>
                  <a:pt x="8145099" y="7150498"/>
                </a:cubicBezTo>
                <a:lnTo>
                  <a:pt x="8392027" y="7125606"/>
                </a:lnTo>
                <a:lnTo>
                  <a:pt x="8392028" y="7124414"/>
                </a:lnTo>
                <a:cubicBezTo>
                  <a:pt x="9007742" y="7124413"/>
                  <a:pt x="9506878" y="6625278"/>
                  <a:pt x="9506879" y="6009562"/>
                </a:cubicBezTo>
                <a:cubicBezTo>
                  <a:pt x="9506879" y="5393846"/>
                  <a:pt x="9007742" y="4894710"/>
                  <a:pt x="8392027" y="4894711"/>
                </a:cubicBezTo>
                <a:cubicBezTo>
                  <a:pt x="7776311" y="4894711"/>
                  <a:pt x="7277176" y="5393846"/>
                  <a:pt x="7277176" y="6009562"/>
                </a:cubicBezTo>
                <a:lnTo>
                  <a:pt x="7277977" y="6009562"/>
                </a:lnTo>
                <a:cubicBezTo>
                  <a:pt x="7277977" y="6705588"/>
                  <a:pt x="6713736" y="7269828"/>
                  <a:pt x="6017711" y="7269829"/>
                </a:cubicBezTo>
                <a:cubicBezTo>
                  <a:pt x="5321684" y="7269829"/>
                  <a:pt x="4757444" y="6705588"/>
                  <a:pt x="4757444" y="6009562"/>
                </a:cubicBezTo>
                <a:cubicBezTo>
                  <a:pt x="4757444" y="5357037"/>
                  <a:pt x="5253358" y="4820340"/>
                  <a:pt x="5888856" y="4755803"/>
                </a:cubicBezTo>
                <a:lnTo>
                  <a:pt x="6012694" y="4749548"/>
                </a:lnTo>
                <a:lnTo>
                  <a:pt x="6012694" y="4748080"/>
                </a:lnTo>
                <a:cubicBezTo>
                  <a:pt x="6628411" y="4748080"/>
                  <a:pt x="7127546" y="4248944"/>
                  <a:pt x="7127546" y="3633228"/>
                </a:cubicBezTo>
                <a:cubicBezTo>
                  <a:pt x="7127546" y="3017512"/>
                  <a:pt x="6628410" y="2518377"/>
                  <a:pt x="6012695" y="2518377"/>
                </a:cubicBezTo>
                <a:cubicBezTo>
                  <a:pt x="5396979" y="2518377"/>
                  <a:pt x="4897844" y="3017513"/>
                  <a:pt x="4897844" y="3633228"/>
                </a:cubicBezTo>
                <a:lnTo>
                  <a:pt x="4898645" y="3633228"/>
                </a:lnTo>
                <a:cubicBezTo>
                  <a:pt x="4898645" y="4329254"/>
                  <a:pt x="4334404" y="4893494"/>
                  <a:pt x="3638379" y="4893495"/>
                </a:cubicBezTo>
                <a:cubicBezTo>
                  <a:pt x="2942352" y="4893495"/>
                  <a:pt x="2378114" y="4329255"/>
                  <a:pt x="2378113" y="3633228"/>
                </a:cubicBezTo>
                <a:cubicBezTo>
                  <a:pt x="2378112" y="2937203"/>
                  <a:pt x="2942353" y="2372962"/>
                  <a:pt x="3638379" y="2372962"/>
                </a:cubicBezTo>
                <a:lnTo>
                  <a:pt x="3638379" y="2374991"/>
                </a:lnTo>
                <a:lnTo>
                  <a:pt x="3749841" y="2369363"/>
                </a:lnTo>
                <a:cubicBezTo>
                  <a:pt x="4312012" y="2312273"/>
                  <a:pt x="4750703" y="1837500"/>
                  <a:pt x="4750704" y="1260268"/>
                </a:cubicBezTo>
                <a:cubicBezTo>
                  <a:pt x="4750703" y="644552"/>
                  <a:pt x="4251568" y="145416"/>
                  <a:pt x="3635852" y="145416"/>
                </a:cubicBezTo>
                <a:cubicBezTo>
                  <a:pt x="3020137" y="145416"/>
                  <a:pt x="2521001" y="644551"/>
                  <a:pt x="2521001" y="1260267"/>
                </a:cubicBezTo>
                <a:lnTo>
                  <a:pt x="2520180" y="1260268"/>
                </a:lnTo>
                <a:lnTo>
                  <a:pt x="2494929" y="1510754"/>
                </a:lnTo>
                <a:cubicBezTo>
                  <a:pt x="2377414" y="2085035"/>
                  <a:pt x="1869289" y="2517032"/>
                  <a:pt x="1260266" y="2517032"/>
                </a:cubicBezTo>
                <a:cubicBezTo>
                  <a:pt x="564240" y="2517032"/>
                  <a:pt x="0" y="1952792"/>
                  <a:pt x="0" y="1256765"/>
                </a:cubicBezTo>
                <a:lnTo>
                  <a:pt x="25468" y="1004126"/>
                </a:lnTo>
                <a:lnTo>
                  <a:pt x="264183" y="765410"/>
                </a:lnTo>
                <a:lnTo>
                  <a:pt x="233025" y="822815"/>
                </a:lnTo>
                <a:cubicBezTo>
                  <a:pt x="176611" y="956194"/>
                  <a:pt x="145415" y="1102836"/>
                  <a:pt x="145415" y="1256765"/>
                </a:cubicBezTo>
                <a:cubicBezTo>
                  <a:pt x="145415" y="1872481"/>
                  <a:pt x="644550" y="2371617"/>
                  <a:pt x="1260266" y="2371617"/>
                </a:cubicBezTo>
                <a:cubicBezTo>
                  <a:pt x="1875982" y="2371617"/>
                  <a:pt x="2375117" y="1872481"/>
                  <a:pt x="2375117" y="1256765"/>
                </a:cubicBezTo>
                <a:lnTo>
                  <a:pt x="2375939" y="1256765"/>
                </a:lnTo>
                <a:lnTo>
                  <a:pt x="2401191" y="1006280"/>
                </a:lnTo>
                <a:cubicBezTo>
                  <a:pt x="2518706" y="431997"/>
                  <a:pt x="3026830" y="0"/>
                  <a:pt x="3635852" y="1"/>
                </a:cubicBezTo>
                <a:cubicBezTo>
                  <a:pt x="4331879" y="1"/>
                  <a:pt x="4896119" y="564241"/>
                  <a:pt x="4896119" y="1260267"/>
                </a:cubicBezTo>
                <a:cubicBezTo>
                  <a:pt x="4896119" y="1956293"/>
                  <a:pt x="4331879" y="2520534"/>
                  <a:pt x="3635853" y="2520534"/>
                </a:cubicBezTo>
                <a:lnTo>
                  <a:pt x="3635853" y="2518506"/>
                </a:lnTo>
                <a:lnTo>
                  <a:pt x="3524393" y="2524133"/>
                </a:lnTo>
                <a:cubicBezTo>
                  <a:pt x="2962222" y="2581225"/>
                  <a:pt x="2523528" y="3055995"/>
                  <a:pt x="2523529" y="3633230"/>
                </a:cubicBezTo>
                <a:cubicBezTo>
                  <a:pt x="2523529" y="4248945"/>
                  <a:pt x="3022662" y="4748079"/>
                  <a:pt x="3638379" y="4748080"/>
                </a:cubicBezTo>
                <a:cubicBezTo>
                  <a:pt x="4254094" y="4748079"/>
                  <a:pt x="4753229" y="4248944"/>
                  <a:pt x="4753230" y="3633228"/>
                </a:cubicBezTo>
                <a:lnTo>
                  <a:pt x="4752429" y="3633229"/>
                </a:lnTo>
                <a:cubicBezTo>
                  <a:pt x="4752428" y="2937202"/>
                  <a:pt x="5316668" y="2372961"/>
                  <a:pt x="6012695" y="2372962"/>
                </a:cubicBezTo>
                <a:cubicBezTo>
                  <a:pt x="6708721" y="2372962"/>
                  <a:pt x="7272961" y="2937202"/>
                  <a:pt x="7272961" y="3633228"/>
                </a:cubicBezTo>
                <a:cubicBezTo>
                  <a:pt x="7272961" y="4285753"/>
                  <a:pt x="6777046" y="4822450"/>
                  <a:pt x="6141550" y="4886988"/>
                </a:cubicBezTo>
                <a:lnTo>
                  <a:pt x="6017711" y="4893242"/>
                </a:lnTo>
                <a:lnTo>
                  <a:pt x="6017710" y="4894710"/>
                </a:lnTo>
                <a:cubicBezTo>
                  <a:pt x="5401994" y="4894710"/>
                  <a:pt x="4902859" y="5393846"/>
                  <a:pt x="4902859" y="6009562"/>
                </a:cubicBezTo>
                <a:cubicBezTo>
                  <a:pt x="4902859" y="6625278"/>
                  <a:pt x="5401995" y="7124414"/>
                  <a:pt x="6017711" y="7124414"/>
                </a:cubicBezTo>
                <a:cubicBezTo>
                  <a:pt x="6633426" y="7124413"/>
                  <a:pt x="7132561" y="6625278"/>
                  <a:pt x="7132561" y="6009562"/>
                </a:cubicBezTo>
                <a:lnTo>
                  <a:pt x="7131760" y="6009562"/>
                </a:lnTo>
                <a:cubicBezTo>
                  <a:pt x="7131760" y="5313536"/>
                  <a:pt x="7696001" y="4749296"/>
                  <a:pt x="8392027" y="4749296"/>
                </a:cubicBezTo>
                <a:cubicBezTo>
                  <a:pt x="8740040" y="4749296"/>
                  <a:pt x="9055106" y="4890356"/>
                  <a:pt x="9283170" y="511841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Graphic 11" descr="Single gear with solid fill">
            <a:extLst>
              <a:ext uri="{FF2B5EF4-FFF2-40B4-BE49-F238E27FC236}">
                <a16:creationId xmlns:a16="http://schemas.microsoft.com/office/drawing/2014/main" id="{5C83FC1F-F3AD-5E30-9468-2F4F2A65E0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63102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Graphic 11" descr="Single gear with solid fill">
            <a:extLst>
              <a:ext uri="{FF2B5EF4-FFF2-40B4-BE49-F238E27FC236}">
                <a16:creationId xmlns:a16="http://schemas.microsoft.com/office/drawing/2014/main" id="{AD19744A-0F9D-A3A3-FFF2-E551088EA9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81093" y="349426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8" name="Graphic 11" descr="Single gear with solid fill">
            <a:extLst>
              <a:ext uri="{FF2B5EF4-FFF2-40B4-BE49-F238E27FC236}">
                <a16:creationId xmlns:a16="http://schemas.microsoft.com/office/drawing/2014/main" id="{4CE31270-3249-3899-C787-3270CD7C4A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34334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Graphic 11" descr="Single gear with solid fill">
            <a:extLst>
              <a:ext uri="{FF2B5EF4-FFF2-40B4-BE49-F238E27FC236}">
                <a16:creationId xmlns:a16="http://schemas.microsoft.com/office/drawing/2014/main" id="{3FDED671-FBA8-AB13-3A80-C6C7EAA3CE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05566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639F3326-444D-92FE-2CC7-14A41634AB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19840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4CAFB3C7-F250-7A7C-A3E5-C701AE84ED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48608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1058B20A-DA5E-F925-B038-E45B78BC73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95367" y="3908537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C1A9CD13-1714-6452-7AEA-E2AAD528C9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77376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Graphic 33" descr="Lightbulb and gear with solid fill">
            <a:extLst>
              <a:ext uri="{FF2B5EF4-FFF2-40B4-BE49-F238E27FC236}">
                <a16:creationId xmlns:a16="http://schemas.microsoft.com/office/drawing/2014/main" id="{CB53982D-F893-4351-A1C8-CCB76B3567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2326" y="2425210"/>
            <a:ext cx="457200" cy="457200"/>
          </a:xfrm>
          <a:prstGeom prst="rect">
            <a:avLst/>
          </a:prstGeom>
        </p:spPr>
      </p:pic>
      <p:pic>
        <p:nvPicPr>
          <p:cNvPr id="35" name="Graphic 34" descr="Bar graph with upward trend with solid fill">
            <a:extLst>
              <a:ext uri="{FF2B5EF4-FFF2-40B4-BE49-F238E27FC236}">
                <a16:creationId xmlns:a16="http://schemas.microsoft.com/office/drawing/2014/main" id="{9F0D9EE3-7B31-C393-FFF7-8BDA0E1EA4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0317" y="4143487"/>
            <a:ext cx="457200" cy="457200"/>
          </a:xfrm>
          <a:prstGeom prst="rect">
            <a:avLst/>
          </a:prstGeom>
        </p:spPr>
      </p:pic>
      <p:pic>
        <p:nvPicPr>
          <p:cNvPr id="36" name="Graphic 35" descr="Single gear with solid fill">
            <a:extLst>
              <a:ext uri="{FF2B5EF4-FFF2-40B4-BE49-F238E27FC236}">
                <a16:creationId xmlns:a16="http://schemas.microsoft.com/office/drawing/2014/main" id="{96E9DCE1-88C2-721A-C458-38742DCB4A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3558" y="2425210"/>
            <a:ext cx="457200" cy="457200"/>
          </a:xfrm>
          <a:prstGeom prst="rect">
            <a:avLst/>
          </a:prstGeom>
        </p:spPr>
      </p:pic>
      <p:pic>
        <p:nvPicPr>
          <p:cNvPr id="37" name="Graphic 36" descr="Dollar with solid fill">
            <a:extLst>
              <a:ext uri="{FF2B5EF4-FFF2-40B4-BE49-F238E27FC236}">
                <a16:creationId xmlns:a16="http://schemas.microsoft.com/office/drawing/2014/main" id="{D34D1B97-FF85-3013-583F-99748B0BA4C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54790" y="2425210"/>
            <a:ext cx="457200" cy="457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A84CFA0-6692-F571-D4D9-2276A4BCB91C}"/>
              </a:ext>
            </a:extLst>
          </p:cNvPr>
          <p:cNvSpPr txBox="1">
            <a:spLocks/>
          </p:cNvSpPr>
          <p:nvPr/>
        </p:nvSpPr>
        <p:spPr>
          <a:xfrm>
            <a:off x="3136597" y="503068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A24FD"/>
                </a:solidFill>
              </a:rPr>
              <a:t>PROJECT</a:t>
            </a:r>
            <a:endParaRPr lang="en-US" sz="1400" dirty="0">
              <a:solidFill>
                <a:srgbClr val="5A24FD"/>
              </a:solidFill>
            </a:endParaRPr>
          </a:p>
          <a:p>
            <a:pPr algn="ctr"/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pPr algn="ctr"/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A57815-A816-D9F7-45C7-FF9E336CC8EB}"/>
              </a:ext>
            </a:extLst>
          </p:cNvPr>
          <p:cNvSpPr txBox="1">
            <a:spLocks/>
          </p:cNvSpPr>
          <p:nvPr/>
        </p:nvSpPr>
        <p:spPr>
          <a:xfrm>
            <a:off x="1642073" y="540082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A24FD"/>
                </a:solidFill>
              </a:rPr>
              <a:t>IDEA</a:t>
            </a:r>
            <a:endParaRPr lang="en-US" sz="1400" dirty="0">
              <a:solidFill>
                <a:srgbClr val="5A24FD"/>
              </a:solidFill>
            </a:endParaRPr>
          </a:p>
          <a:p>
            <a:pPr algn="ctr"/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pPr algn="ctr"/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062A90-C039-91AF-B075-B5150CC9DE5D}"/>
              </a:ext>
            </a:extLst>
          </p:cNvPr>
          <p:cNvSpPr txBox="1">
            <a:spLocks/>
          </p:cNvSpPr>
          <p:nvPr/>
        </p:nvSpPr>
        <p:spPr>
          <a:xfrm>
            <a:off x="8229398" y="5336423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A24FD"/>
                </a:solidFill>
              </a:rPr>
              <a:t> Success</a:t>
            </a:r>
            <a:endParaRPr lang="en-US" sz="1400" dirty="0">
              <a:solidFill>
                <a:srgbClr val="5A24FD"/>
              </a:solidFill>
            </a:endParaRPr>
          </a:p>
          <a:p>
            <a:pPr algn="ctr"/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pPr algn="ctr"/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43" name="Graphic 11" descr="Single gear with solid fill">
            <a:extLst>
              <a:ext uri="{FF2B5EF4-FFF2-40B4-BE49-F238E27FC236}">
                <a16:creationId xmlns:a16="http://schemas.microsoft.com/office/drawing/2014/main" id="{2E722A73-DD7D-EF4E-92EE-57ACFF247F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19950" y="342900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23FEC17F-020D-DD2A-5FFF-5721D4C087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334224" y="384327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5" name="Graphic 44" descr="Bank with solid fill">
            <a:extLst>
              <a:ext uri="{FF2B5EF4-FFF2-40B4-BE49-F238E27FC236}">
                <a16:creationId xmlns:a16="http://schemas.microsoft.com/office/drawing/2014/main" id="{2C2CC03D-E27F-D613-7658-CFDBA93A63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569174" y="4078224"/>
            <a:ext cx="457200" cy="4572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9D9B7F9-8D61-2490-28FD-3DAB52A48180}"/>
              </a:ext>
            </a:extLst>
          </p:cNvPr>
          <p:cNvSpPr txBox="1">
            <a:spLocks/>
          </p:cNvSpPr>
          <p:nvPr/>
        </p:nvSpPr>
        <p:spPr>
          <a:xfrm>
            <a:off x="4852072" y="5336423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A24FD"/>
                </a:solidFill>
              </a:rPr>
              <a:t> RESEARCH</a:t>
            </a:r>
            <a:endParaRPr lang="en-US" sz="1400" dirty="0">
              <a:solidFill>
                <a:srgbClr val="5A24FD"/>
              </a:solidFill>
            </a:endParaRPr>
          </a:p>
          <a:p>
            <a:pPr algn="ctr"/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pPr algn="ctr"/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D37356-F014-A3B8-69C4-360588F1AC60}"/>
              </a:ext>
            </a:extLst>
          </p:cNvPr>
          <p:cNvSpPr txBox="1">
            <a:spLocks/>
          </p:cNvSpPr>
          <p:nvPr/>
        </p:nvSpPr>
        <p:spPr>
          <a:xfrm>
            <a:off x="6685436" y="503068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A24FD"/>
                </a:solidFill>
              </a:rPr>
              <a:t>BUSINESS</a:t>
            </a:r>
            <a:endParaRPr lang="en-US" sz="1400" dirty="0">
              <a:solidFill>
                <a:srgbClr val="5A24FD"/>
              </a:solidFill>
            </a:endParaRPr>
          </a:p>
          <a:p>
            <a:pPr algn="ctr"/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pPr algn="ctr"/>
            <a:endParaRPr lang="en-US" sz="1400" dirty="0">
              <a:solidFill>
                <a:srgbClr val="5A24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4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4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7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8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1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2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5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6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9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0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2" dur="4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4" dur="4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6" dur="4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8" dur="4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90" dur="4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1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3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1" grpId="0" animBg="1"/>
          <p:bldP spid="32" grpId="0" animBg="1"/>
          <p:bldP spid="33" grpId="0" animBg="1"/>
          <p:bldP spid="38" grpId="0"/>
          <p:bldP spid="38" grpId="1"/>
          <p:bldP spid="39" grpId="0"/>
          <p:bldP spid="39" grpId="1"/>
          <p:bldP spid="41" grpId="0"/>
          <p:bldP spid="41" grpId="1"/>
          <p:bldP spid="43" grpId="0" animBg="1"/>
          <p:bldP spid="43" grpId="1" animBg="1"/>
          <p:bldP spid="44" grpId="0" animBg="1"/>
          <p:bldP spid="46" grpId="0"/>
          <p:bldP spid="46" grpId="1"/>
          <p:bldP spid="47" grpId="0"/>
          <p:bldP spid="4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2" dur="4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4" dur="4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6" dur="4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8" dur="4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90" dur="4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1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3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1" grpId="0" animBg="1"/>
          <p:bldP spid="32" grpId="0" animBg="1"/>
          <p:bldP spid="33" grpId="0" animBg="1"/>
          <p:bldP spid="38" grpId="0"/>
          <p:bldP spid="38" grpId="1"/>
          <p:bldP spid="39" grpId="0"/>
          <p:bldP spid="39" grpId="1"/>
          <p:bldP spid="41" grpId="0"/>
          <p:bldP spid="41" grpId="1"/>
          <p:bldP spid="43" grpId="0" animBg="1"/>
          <p:bldP spid="43" grpId="1" animBg="1"/>
          <p:bldP spid="44" grpId="0" animBg="1"/>
          <p:bldP spid="46" grpId="0"/>
          <p:bldP spid="46" grpId="1"/>
          <p:bldP spid="47" grpId="0"/>
          <p:bldP spid="47" grpId="1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FA6B1-8DF9-EC3E-DAAB-D8F0DF57F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E75F366C-C802-A4CC-B0C5-E7AD30786500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49AB93C-3F72-DB8F-1C81-B43C7DA835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1893132" y="346528"/>
            <a:ext cx="8459177" cy="6432915"/>
          </a:xfrm>
          <a:custGeom>
            <a:avLst/>
            <a:gdLst>
              <a:gd name="connsiteX0" fmla="*/ 0 w 8459177"/>
              <a:gd name="connsiteY0" fmla="*/ 2407223 h 6432915"/>
              <a:gd name="connsiteX1" fmla="*/ 137872 w 8459177"/>
              <a:gd name="connsiteY1" fmla="*/ 2269352 h 6432915"/>
              <a:gd name="connsiteX2" fmla="*/ 176821 w 8459177"/>
              <a:gd name="connsiteY2" fmla="*/ 2354686 h 6432915"/>
              <a:gd name="connsiteX3" fmla="*/ 1397522 w 8459177"/>
              <a:gd name="connsiteY3" fmla="*/ 3121475 h 6432915"/>
              <a:gd name="connsiteX4" fmla="*/ 2785778 w 8459177"/>
              <a:gd name="connsiteY4" fmla="*/ 1656293 h 6432915"/>
              <a:gd name="connsiteX5" fmla="*/ 2784780 w 8459177"/>
              <a:gd name="connsiteY5" fmla="*/ 1656293 h 6432915"/>
              <a:gd name="connsiteX6" fmla="*/ 4354113 w 8459177"/>
              <a:gd name="connsiteY6" fmla="*/ 0 h 6432915"/>
              <a:gd name="connsiteX7" fmla="*/ 5923446 w 8459177"/>
              <a:gd name="connsiteY7" fmla="*/ 1656293 h 6432915"/>
              <a:gd name="connsiteX8" fmla="*/ 4354113 w 8459177"/>
              <a:gd name="connsiteY8" fmla="*/ 3312586 h 6432915"/>
              <a:gd name="connsiteX9" fmla="*/ 4354113 w 8459177"/>
              <a:gd name="connsiteY9" fmla="*/ 3311613 h 6432915"/>
              <a:gd name="connsiteX10" fmla="*/ 4215414 w 8459177"/>
              <a:gd name="connsiteY10" fmla="*/ 3319005 h 6432915"/>
              <a:gd name="connsiteX11" fmla="*/ 2969099 w 8459177"/>
              <a:gd name="connsiteY11" fmla="*/ 4776623 h 6432915"/>
              <a:gd name="connsiteX12" fmla="*/ 4357356 w 8459177"/>
              <a:gd name="connsiteY12" fmla="*/ 6241804 h 6432915"/>
              <a:gd name="connsiteX13" fmla="*/ 5745612 w 8459177"/>
              <a:gd name="connsiteY13" fmla="*/ 4776623 h 6432915"/>
              <a:gd name="connsiteX14" fmla="*/ 5744613 w 8459177"/>
              <a:gd name="connsiteY14" fmla="*/ 4776623 h 6432915"/>
              <a:gd name="connsiteX15" fmla="*/ 7313946 w 8459177"/>
              <a:gd name="connsiteY15" fmla="*/ 3120330 h 6432915"/>
              <a:gd name="connsiteX16" fmla="*/ 8423632 w 8459177"/>
              <a:gd name="connsiteY16" fmla="*/ 3605446 h 6432915"/>
              <a:gd name="connsiteX17" fmla="*/ 8459177 w 8459177"/>
              <a:gd name="connsiteY17" fmla="*/ 3646723 h 6432915"/>
              <a:gd name="connsiteX18" fmla="*/ 8327854 w 8459177"/>
              <a:gd name="connsiteY18" fmla="*/ 3778046 h 6432915"/>
              <a:gd name="connsiteX19" fmla="*/ 8295592 w 8459177"/>
              <a:gd name="connsiteY19" fmla="*/ 3740582 h 6432915"/>
              <a:gd name="connsiteX20" fmla="*/ 7313947 w 8459177"/>
              <a:gd name="connsiteY20" fmla="*/ 3311440 h 6432915"/>
              <a:gd name="connsiteX21" fmla="*/ 5925691 w 8459177"/>
              <a:gd name="connsiteY21" fmla="*/ 4776623 h 6432915"/>
              <a:gd name="connsiteX22" fmla="*/ 5926689 w 8459177"/>
              <a:gd name="connsiteY22" fmla="*/ 4776623 h 6432915"/>
              <a:gd name="connsiteX23" fmla="*/ 4357356 w 8459177"/>
              <a:gd name="connsiteY23" fmla="*/ 6432915 h 6432915"/>
              <a:gd name="connsiteX24" fmla="*/ 2788023 w 8459177"/>
              <a:gd name="connsiteY24" fmla="*/ 4776623 h 6432915"/>
              <a:gd name="connsiteX25" fmla="*/ 4357356 w 8459177"/>
              <a:gd name="connsiteY25" fmla="*/ 3120330 h 6432915"/>
              <a:gd name="connsiteX26" fmla="*/ 4357356 w 8459177"/>
              <a:gd name="connsiteY26" fmla="*/ 3121303 h 6432915"/>
              <a:gd name="connsiteX27" fmla="*/ 4496054 w 8459177"/>
              <a:gd name="connsiteY27" fmla="*/ 3113910 h 6432915"/>
              <a:gd name="connsiteX28" fmla="*/ 5742370 w 8459177"/>
              <a:gd name="connsiteY28" fmla="*/ 1656293 h 6432915"/>
              <a:gd name="connsiteX29" fmla="*/ 4354113 w 8459177"/>
              <a:gd name="connsiteY29" fmla="*/ 191110 h 6432915"/>
              <a:gd name="connsiteX30" fmla="*/ 2965857 w 8459177"/>
              <a:gd name="connsiteY30" fmla="*/ 1656293 h 6432915"/>
              <a:gd name="connsiteX31" fmla="*/ 2966855 w 8459177"/>
              <a:gd name="connsiteY31" fmla="*/ 1656293 h 6432915"/>
              <a:gd name="connsiteX32" fmla="*/ 1397522 w 8459177"/>
              <a:gd name="connsiteY32" fmla="*/ 3312585 h 6432915"/>
              <a:gd name="connsiteX33" fmla="*/ 17599 w 8459177"/>
              <a:gd name="connsiteY33" fmla="*/ 2445780 h 643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459177" h="6432915">
                <a:moveTo>
                  <a:pt x="0" y="2407223"/>
                </a:moveTo>
                <a:lnTo>
                  <a:pt x="137872" y="2269352"/>
                </a:lnTo>
                <a:lnTo>
                  <a:pt x="176821" y="2354686"/>
                </a:lnTo>
                <a:cubicBezTo>
                  <a:pt x="411907" y="2811420"/>
                  <a:pt x="870407" y="3121475"/>
                  <a:pt x="1397522" y="3121475"/>
                </a:cubicBezTo>
                <a:cubicBezTo>
                  <a:pt x="2164235" y="3121474"/>
                  <a:pt x="2785778" y="2465491"/>
                  <a:pt x="2785778" y="1656293"/>
                </a:cubicBezTo>
                <a:lnTo>
                  <a:pt x="2784780" y="1656293"/>
                </a:lnTo>
                <a:cubicBezTo>
                  <a:pt x="2784780" y="741547"/>
                  <a:pt x="3487395" y="0"/>
                  <a:pt x="4354113" y="0"/>
                </a:cubicBezTo>
                <a:cubicBezTo>
                  <a:pt x="5220832" y="0"/>
                  <a:pt x="5923446" y="741547"/>
                  <a:pt x="5923446" y="1656293"/>
                </a:cubicBezTo>
                <a:cubicBezTo>
                  <a:pt x="5923446" y="2571038"/>
                  <a:pt x="5220832" y="3312585"/>
                  <a:pt x="4354113" y="3312586"/>
                </a:cubicBezTo>
                <a:lnTo>
                  <a:pt x="4354113" y="3311613"/>
                </a:lnTo>
                <a:lnTo>
                  <a:pt x="4215414" y="3319005"/>
                </a:lnTo>
                <a:cubicBezTo>
                  <a:pt x="3515379" y="3394038"/>
                  <a:pt x="2969100" y="4017999"/>
                  <a:pt x="2969099" y="4776623"/>
                </a:cubicBezTo>
                <a:cubicBezTo>
                  <a:pt x="2969100" y="5585821"/>
                  <a:pt x="3590642" y="6241805"/>
                  <a:pt x="4357356" y="6241804"/>
                </a:cubicBezTo>
                <a:cubicBezTo>
                  <a:pt x="5124069" y="6241804"/>
                  <a:pt x="5745613" y="5585821"/>
                  <a:pt x="5745612" y="4776623"/>
                </a:cubicBezTo>
                <a:lnTo>
                  <a:pt x="5744613" y="4776623"/>
                </a:lnTo>
                <a:cubicBezTo>
                  <a:pt x="5744614" y="3861879"/>
                  <a:pt x="6447230" y="3120330"/>
                  <a:pt x="7313946" y="3120330"/>
                </a:cubicBezTo>
                <a:cubicBezTo>
                  <a:pt x="7747306" y="3120330"/>
                  <a:pt x="8139639" y="3305716"/>
                  <a:pt x="8423632" y="3605446"/>
                </a:cubicBezTo>
                <a:lnTo>
                  <a:pt x="8459177" y="3646723"/>
                </a:lnTo>
                <a:lnTo>
                  <a:pt x="8327854" y="3778046"/>
                </a:lnTo>
                <a:lnTo>
                  <a:pt x="8295592" y="3740582"/>
                </a:lnTo>
                <a:cubicBezTo>
                  <a:pt x="8044367" y="3475436"/>
                  <a:pt x="7697304" y="3311440"/>
                  <a:pt x="7313947" y="3311440"/>
                </a:cubicBezTo>
                <a:cubicBezTo>
                  <a:pt x="6547233" y="3311441"/>
                  <a:pt x="5925691" y="3967424"/>
                  <a:pt x="5925691" y="4776623"/>
                </a:cubicBezTo>
                <a:lnTo>
                  <a:pt x="5926689" y="4776623"/>
                </a:lnTo>
                <a:cubicBezTo>
                  <a:pt x="5926689" y="5691368"/>
                  <a:pt x="5224075" y="6432915"/>
                  <a:pt x="4357356" y="6432915"/>
                </a:cubicBezTo>
                <a:cubicBezTo>
                  <a:pt x="3490637" y="6432915"/>
                  <a:pt x="2788023" y="5691368"/>
                  <a:pt x="2788023" y="4776623"/>
                </a:cubicBezTo>
                <a:cubicBezTo>
                  <a:pt x="2788023" y="3861877"/>
                  <a:pt x="3490637" y="3120330"/>
                  <a:pt x="4357356" y="3120330"/>
                </a:cubicBezTo>
                <a:lnTo>
                  <a:pt x="4357356" y="3121303"/>
                </a:lnTo>
                <a:lnTo>
                  <a:pt x="4496054" y="3113910"/>
                </a:lnTo>
                <a:cubicBezTo>
                  <a:pt x="5196091" y="3038879"/>
                  <a:pt x="5742369" y="2414917"/>
                  <a:pt x="5742370" y="1656293"/>
                </a:cubicBezTo>
                <a:cubicBezTo>
                  <a:pt x="5742369" y="847094"/>
                  <a:pt x="5120826" y="191111"/>
                  <a:pt x="4354113" y="191110"/>
                </a:cubicBezTo>
                <a:cubicBezTo>
                  <a:pt x="3587400" y="191111"/>
                  <a:pt x="2965858" y="847094"/>
                  <a:pt x="2965857" y="1656293"/>
                </a:cubicBezTo>
                <a:lnTo>
                  <a:pt x="2966855" y="1656293"/>
                </a:lnTo>
                <a:cubicBezTo>
                  <a:pt x="2966855" y="2571038"/>
                  <a:pt x="2264242" y="3312585"/>
                  <a:pt x="1397522" y="3312585"/>
                </a:cubicBezTo>
                <a:cubicBezTo>
                  <a:pt x="801653" y="3312585"/>
                  <a:pt x="283349" y="2962088"/>
                  <a:pt x="17599" y="2445780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Graphic 11" descr="Single gear with solid fill">
            <a:extLst>
              <a:ext uri="{FF2B5EF4-FFF2-40B4-BE49-F238E27FC236}">
                <a16:creationId xmlns:a16="http://schemas.microsoft.com/office/drawing/2014/main" id="{67A87639-6929-1568-9D48-5A4E0205E2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386648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7FFA00F4-DCED-3541-688D-794DE6E379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1622108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911519FD-2C02-174C-6799-D1B769B72A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20511" y="2036382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21BCD237-2920-8C1D-B9CF-227DFD7350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25081" y="4280757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D806CB-FADB-D060-FE9B-1A9BE57A0150}"/>
              </a:ext>
            </a:extLst>
          </p:cNvPr>
          <p:cNvSpPr txBox="1">
            <a:spLocks/>
          </p:cNvSpPr>
          <p:nvPr/>
        </p:nvSpPr>
        <p:spPr>
          <a:xfrm>
            <a:off x="572510" y="4128754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5A24FD"/>
                </a:solidFill>
              </a:rPr>
              <a:t>IDEA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4C607A-4799-B79F-6F67-348D28278916}"/>
              </a:ext>
            </a:extLst>
          </p:cNvPr>
          <p:cNvSpPr txBox="1">
            <a:spLocks/>
          </p:cNvSpPr>
          <p:nvPr/>
        </p:nvSpPr>
        <p:spPr>
          <a:xfrm>
            <a:off x="9126247" y="2112006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A24FD"/>
                </a:solidFill>
              </a:rPr>
              <a:t> BUSINESS</a:t>
            </a:r>
            <a:endParaRPr lang="en-US" dirty="0">
              <a:solidFill>
                <a:srgbClr val="5A24FD"/>
              </a:solidFill>
            </a:endParaRPr>
          </a:p>
          <a:p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5D88503E-8989-3406-AB71-3C338F79FE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F64919AD-CA0A-BF94-30C4-33CC4CDE1D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5980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697C0-2B4D-D970-81DB-C70FF8F2F7D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83706" y="2145989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03FD3-3B78-C717-F323-13C34038B0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88275" y="4390364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7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" grpId="0"/>
          <p:bldP spid="3" grpId="0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C8A99-2061-5A34-BF86-C087ED692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C26E8F11-0328-5EAC-F2E3-5B42E2DDCC4C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D777434-1A8D-B445-CC73-24571B6E91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900316" y="-1059459"/>
            <a:ext cx="6095257" cy="8759993"/>
          </a:xfrm>
          <a:custGeom>
            <a:avLst/>
            <a:gdLst>
              <a:gd name="connsiteX0" fmla="*/ 2582802 w 6095257"/>
              <a:gd name="connsiteY0" fmla="*/ 131323 h 8759993"/>
              <a:gd name="connsiteX1" fmla="*/ 2714125 w 6095257"/>
              <a:gd name="connsiteY1" fmla="*/ 0 h 8759993"/>
              <a:gd name="connsiteX2" fmla="*/ 2779868 w 6095257"/>
              <a:gd name="connsiteY2" fmla="*/ 76343 h 8759993"/>
              <a:gd name="connsiteX3" fmla="*/ 3138227 w 6095257"/>
              <a:gd name="connsiteY3" fmla="*/ 1129900 h 8759993"/>
              <a:gd name="connsiteX4" fmla="*/ 1885171 w 6095257"/>
              <a:gd name="connsiteY4" fmla="*/ 2752543 h 8759993"/>
              <a:gd name="connsiteX5" fmla="*/ 1569333 w 6095257"/>
              <a:gd name="connsiteY5" fmla="*/ 2786147 h 8759993"/>
              <a:gd name="connsiteX6" fmla="*/ 1569333 w 6095257"/>
              <a:gd name="connsiteY6" fmla="*/ 2789116 h 8759993"/>
              <a:gd name="connsiteX7" fmla="*/ 181077 w 6095257"/>
              <a:gd name="connsiteY7" fmla="*/ 4254297 h 8759993"/>
              <a:gd name="connsiteX8" fmla="*/ 1569332 w 6095257"/>
              <a:gd name="connsiteY8" fmla="*/ 5719480 h 8759993"/>
              <a:gd name="connsiteX9" fmla="*/ 2957589 w 6095257"/>
              <a:gd name="connsiteY9" fmla="*/ 4254297 h 8759993"/>
              <a:gd name="connsiteX10" fmla="*/ 2956591 w 6095257"/>
              <a:gd name="connsiteY10" fmla="*/ 4254297 h 8759993"/>
              <a:gd name="connsiteX11" fmla="*/ 4525924 w 6095257"/>
              <a:gd name="connsiteY11" fmla="*/ 2598005 h 8759993"/>
              <a:gd name="connsiteX12" fmla="*/ 6095257 w 6095257"/>
              <a:gd name="connsiteY12" fmla="*/ 4254297 h 8759993"/>
              <a:gd name="connsiteX13" fmla="*/ 4525924 w 6095257"/>
              <a:gd name="connsiteY13" fmla="*/ 5910590 h 8759993"/>
              <a:gd name="connsiteX14" fmla="*/ 4525924 w 6095257"/>
              <a:gd name="connsiteY14" fmla="*/ 5909617 h 8759993"/>
              <a:gd name="connsiteX15" fmla="*/ 4387225 w 6095257"/>
              <a:gd name="connsiteY15" fmla="*/ 5917010 h 8759993"/>
              <a:gd name="connsiteX16" fmla="*/ 3140910 w 6095257"/>
              <a:gd name="connsiteY16" fmla="*/ 7374627 h 8759993"/>
              <a:gd name="connsiteX17" fmla="*/ 3752978 w 6095257"/>
              <a:gd name="connsiteY17" fmla="*/ 8589579 h 8759993"/>
              <a:gd name="connsiteX18" fmla="*/ 3806475 w 6095257"/>
              <a:gd name="connsiteY18" fmla="*/ 8623880 h 8759993"/>
              <a:gd name="connsiteX19" fmla="*/ 3670362 w 6095257"/>
              <a:gd name="connsiteY19" fmla="*/ 8759993 h 8759993"/>
              <a:gd name="connsiteX20" fmla="*/ 3651737 w 6095257"/>
              <a:gd name="connsiteY20" fmla="*/ 8748051 h 8759993"/>
              <a:gd name="connsiteX21" fmla="*/ 2959833 w 6095257"/>
              <a:gd name="connsiteY21" fmla="*/ 7374627 h 8759993"/>
              <a:gd name="connsiteX22" fmla="*/ 4529166 w 6095257"/>
              <a:gd name="connsiteY22" fmla="*/ 5718333 h 8759993"/>
              <a:gd name="connsiteX23" fmla="*/ 4529166 w 6095257"/>
              <a:gd name="connsiteY23" fmla="*/ 5719307 h 8759993"/>
              <a:gd name="connsiteX24" fmla="*/ 4667865 w 6095257"/>
              <a:gd name="connsiteY24" fmla="*/ 5711915 h 8759993"/>
              <a:gd name="connsiteX25" fmla="*/ 5914180 w 6095257"/>
              <a:gd name="connsiteY25" fmla="*/ 4254297 h 8759993"/>
              <a:gd name="connsiteX26" fmla="*/ 4525924 w 6095257"/>
              <a:gd name="connsiteY26" fmla="*/ 2789116 h 8759993"/>
              <a:gd name="connsiteX27" fmla="*/ 3137669 w 6095257"/>
              <a:gd name="connsiteY27" fmla="*/ 4254297 h 8759993"/>
              <a:gd name="connsiteX28" fmla="*/ 3138666 w 6095257"/>
              <a:gd name="connsiteY28" fmla="*/ 4254297 h 8759993"/>
              <a:gd name="connsiteX29" fmla="*/ 1569333 w 6095257"/>
              <a:gd name="connsiteY29" fmla="*/ 5910590 h 8759993"/>
              <a:gd name="connsiteX30" fmla="*/ 0 w 6095257"/>
              <a:gd name="connsiteY30" fmla="*/ 4254297 h 8759993"/>
              <a:gd name="connsiteX31" fmla="*/ 1253057 w 6095257"/>
              <a:gd name="connsiteY31" fmla="*/ 2631654 h 8759993"/>
              <a:gd name="connsiteX32" fmla="*/ 1568895 w 6095257"/>
              <a:gd name="connsiteY32" fmla="*/ 2598050 h 8759993"/>
              <a:gd name="connsiteX33" fmla="*/ 1568895 w 6095257"/>
              <a:gd name="connsiteY33" fmla="*/ 2595082 h 8759993"/>
              <a:gd name="connsiteX34" fmla="*/ 2957150 w 6095257"/>
              <a:gd name="connsiteY34" fmla="*/ 1129900 h 8759993"/>
              <a:gd name="connsiteX35" fmla="*/ 2640141 w 6095257"/>
              <a:gd name="connsiteY35" fmla="*/ 197908 h 875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95257" h="8759993">
                <a:moveTo>
                  <a:pt x="2582802" y="131323"/>
                </a:moveTo>
                <a:lnTo>
                  <a:pt x="2714125" y="0"/>
                </a:lnTo>
                <a:lnTo>
                  <a:pt x="2779868" y="76343"/>
                </a:lnTo>
                <a:cubicBezTo>
                  <a:pt x="3003743" y="362648"/>
                  <a:pt x="3138227" y="729698"/>
                  <a:pt x="3138227" y="1129900"/>
                </a:cubicBezTo>
                <a:cubicBezTo>
                  <a:pt x="3138227" y="1930301"/>
                  <a:pt x="2600289" y="2598099"/>
                  <a:pt x="1885171" y="2752543"/>
                </a:cubicBezTo>
                <a:lnTo>
                  <a:pt x="1569333" y="2786147"/>
                </a:lnTo>
                <a:lnTo>
                  <a:pt x="1569333" y="2789116"/>
                </a:lnTo>
                <a:cubicBezTo>
                  <a:pt x="802620" y="2789116"/>
                  <a:pt x="181077" y="3445099"/>
                  <a:pt x="181077" y="4254297"/>
                </a:cubicBezTo>
                <a:cubicBezTo>
                  <a:pt x="181076" y="5063496"/>
                  <a:pt x="802620" y="5719479"/>
                  <a:pt x="1569332" y="5719480"/>
                </a:cubicBezTo>
                <a:cubicBezTo>
                  <a:pt x="2336046" y="5719478"/>
                  <a:pt x="2957588" y="5063496"/>
                  <a:pt x="2957589" y="4254297"/>
                </a:cubicBezTo>
                <a:lnTo>
                  <a:pt x="2956591" y="4254297"/>
                </a:lnTo>
                <a:cubicBezTo>
                  <a:pt x="2956591" y="3339552"/>
                  <a:pt x="3659205" y="2598005"/>
                  <a:pt x="4525924" y="2598005"/>
                </a:cubicBezTo>
                <a:cubicBezTo>
                  <a:pt x="5392642" y="2598005"/>
                  <a:pt x="6095257" y="3339552"/>
                  <a:pt x="6095257" y="4254297"/>
                </a:cubicBezTo>
                <a:cubicBezTo>
                  <a:pt x="6095257" y="5169043"/>
                  <a:pt x="5392643" y="5910590"/>
                  <a:pt x="4525924" y="5910590"/>
                </a:cubicBezTo>
                <a:lnTo>
                  <a:pt x="4525924" y="5909617"/>
                </a:lnTo>
                <a:lnTo>
                  <a:pt x="4387225" y="5917010"/>
                </a:lnTo>
                <a:cubicBezTo>
                  <a:pt x="3687189" y="5992041"/>
                  <a:pt x="3140911" y="6616004"/>
                  <a:pt x="3140910" y="7374627"/>
                </a:cubicBezTo>
                <a:cubicBezTo>
                  <a:pt x="3140910" y="7880376"/>
                  <a:pt x="3383700" y="8326276"/>
                  <a:pt x="3752978" y="8589579"/>
                </a:cubicBezTo>
                <a:lnTo>
                  <a:pt x="3806475" y="8623880"/>
                </a:lnTo>
                <a:lnTo>
                  <a:pt x="3670362" y="8759993"/>
                </a:lnTo>
                <a:lnTo>
                  <a:pt x="3651737" y="8748051"/>
                </a:lnTo>
                <a:cubicBezTo>
                  <a:pt x="3234291" y="8450403"/>
                  <a:pt x="2959832" y="7946343"/>
                  <a:pt x="2959833" y="7374627"/>
                </a:cubicBezTo>
                <a:cubicBezTo>
                  <a:pt x="2959833" y="6459882"/>
                  <a:pt x="3662447" y="5718334"/>
                  <a:pt x="4529166" y="5718333"/>
                </a:cubicBezTo>
                <a:lnTo>
                  <a:pt x="4529166" y="5719307"/>
                </a:lnTo>
                <a:lnTo>
                  <a:pt x="4667865" y="5711915"/>
                </a:lnTo>
                <a:cubicBezTo>
                  <a:pt x="5367902" y="5636884"/>
                  <a:pt x="5914181" y="5012922"/>
                  <a:pt x="5914180" y="4254297"/>
                </a:cubicBezTo>
                <a:cubicBezTo>
                  <a:pt x="5914180" y="3445099"/>
                  <a:pt x="5292637" y="2789116"/>
                  <a:pt x="4525924" y="2789116"/>
                </a:cubicBezTo>
                <a:cubicBezTo>
                  <a:pt x="3759210" y="2789116"/>
                  <a:pt x="3137669" y="3445099"/>
                  <a:pt x="3137669" y="4254297"/>
                </a:cubicBezTo>
                <a:lnTo>
                  <a:pt x="3138666" y="4254297"/>
                </a:lnTo>
                <a:cubicBezTo>
                  <a:pt x="3138666" y="5169043"/>
                  <a:pt x="2436051" y="5910590"/>
                  <a:pt x="1569333" y="5910590"/>
                </a:cubicBezTo>
                <a:cubicBezTo>
                  <a:pt x="702614" y="5910590"/>
                  <a:pt x="0" y="5169043"/>
                  <a:pt x="0" y="4254297"/>
                </a:cubicBezTo>
                <a:cubicBezTo>
                  <a:pt x="0" y="3453895"/>
                  <a:pt x="537940" y="2786098"/>
                  <a:pt x="1253057" y="2631654"/>
                </a:cubicBezTo>
                <a:lnTo>
                  <a:pt x="1568895" y="2598050"/>
                </a:lnTo>
                <a:lnTo>
                  <a:pt x="1568895" y="2595082"/>
                </a:lnTo>
                <a:cubicBezTo>
                  <a:pt x="2335607" y="2595081"/>
                  <a:pt x="2957151" y="1939098"/>
                  <a:pt x="2957150" y="1129900"/>
                </a:cubicBezTo>
                <a:cubicBezTo>
                  <a:pt x="2957150" y="775876"/>
                  <a:pt x="2838183" y="451177"/>
                  <a:pt x="2640141" y="197908"/>
                </a:cubicBez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wrap="square" rtlCol="0" anchor="ctr"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7AAFF62B-E2D2-9399-61BC-BC851F4CC8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92007" y="3386487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1" descr="Single gear with solid fill">
            <a:extLst>
              <a:ext uri="{FF2B5EF4-FFF2-40B4-BE49-F238E27FC236}">
                <a16:creationId xmlns:a16="http://schemas.microsoft.com/office/drawing/2014/main" id="{E26063DC-2B19-6056-0F9F-96A19C9AC4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82137" y="1235869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A71380A3-67E8-DCC3-6E7D-70884C1986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96411" y="1650143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FFDB4388-A10F-044B-C4DA-FC4C27F8F4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06281" y="3800761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4E65FE-182F-9CAB-3FD4-D24896EFCA77}"/>
              </a:ext>
            </a:extLst>
          </p:cNvPr>
          <p:cNvSpPr txBox="1">
            <a:spLocks/>
          </p:cNvSpPr>
          <p:nvPr/>
        </p:nvSpPr>
        <p:spPr>
          <a:xfrm>
            <a:off x="444877" y="1650143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5A24FD"/>
                </a:solidFill>
              </a:rPr>
              <a:t>IDEA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498E2C-AEC4-D861-197A-4F32C0DA7545}"/>
              </a:ext>
            </a:extLst>
          </p:cNvPr>
          <p:cNvSpPr txBox="1">
            <a:spLocks/>
          </p:cNvSpPr>
          <p:nvPr/>
        </p:nvSpPr>
        <p:spPr>
          <a:xfrm>
            <a:off x="9126247" y="3648758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A24FD"/>
                </a:solidFill>
              </a:rPr>
              <a:t> BUSINESS</a:t>
            </a:r>
            <a:endParaRPr lang="en-US" dirty="0">
              <a:solidFill>
                <a:srgbClr val="5A24FD"/>
              </a:solidFill>
            </a:endParaRPr>
          </a:p>
          <a:p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71DFDA46-0CAD-0CF2-A0CE-57378E3A20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596926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1" descr="Single gear with solid fill">
            <a:extLst>
              <a:ext uri="{FF2B5EF4-FFF2-40B4-BE49-F238E27FC236}">
                <a16:creationId xmlns:a16="http://schemas.microsoft.com/office/drawing/2014/main" id="{901C99CF-0C67-53F6-4247-3CADDBCB97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379FA-5534-D2E1-C50C-B61F65E4057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69475" y="3910368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88FEB0-B5CB-9A4F-29D3-CEA7F53121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59605" y="1759750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35395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5" grpId="1" animBg="1"/>
          <p:bldP spid="16" grpId="1" animBg="1"/>
          <p:bldP spid="17" grpId="0" animBg="1"/>
          <p:bldP spid="18" grpId="0" animBg="1"/>
          <p:bldP spid="21" grpId="0"/>
          <p:bldP spid="21" grpId="1"/>
          <p:bldP spid="22" grpId="0"/>
          <p:bldP spid="22" grpId="1"/>
          <p:bldP spid="23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5" grpId="1" animBg="1"/>
          <p:bldP spid="16" grpId="1" animBg="1"/>
          <p:bldP spid="17" grpId="0" animBg="1"/>
          <p:bldP spid="18" grpId="0" animBg="1"/>
          <p:bldP spid="21" grpId="0"/>
          <p:bldP spid="21" grpId="1"/>
          <p:bldP spid="22" grpId="0"/>
          <p:bldP spid="22" grpId="1"/>
          <p:bldP spid="23" grpId="0" animBg="1"/>
          <p:bldP spid="24" grpId="0" animBg="1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E4179-B14D-6E1B-3978-E1743BC8A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1CB70333-F821-A777-036A-1012AAC8EAC1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534A41-0144-1213-D8B7-C824E1F111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037539" y="-197065"/>
            <a:ext cx="7079618" cy="7240945"/>
          </a:xfrm>
          <a:custGeom>
            <a:avLst/>
            <a:gdLst>
              <a:gd name="connsiteX0" fmla="*/ 0 w 7079618"/>
              <a:gd name="connsiteY0" fmla="*/ 2318855 h 7240945"/>
              <a:gd name="connsiteX1" fmla="*/ 107698 w 7079618"/>
              <a:gd name="connsiteY1" fmla="*/ 2211157 h 7240945"/>
              <a:gd name="connsiteX2" fmla="*/ 154113 w 7079618"/>
              <a:gd name="connsiteY2" fmla="*/ 2254685 h 7240945"/>
              <a:gd name="connsiteX3" fmla="*/ 884878 w 7079618"/>
              <a:gd name="connsiteY3" fmla="*/ 2525367 h 7240945"/>
              <a:gd name="connsiteX4" fmla="*/ 2033711 w 7079618"/>
              <a:gd name="connsiteY4" fmla="*/ 1339990 h 7240945"/>
              <a:gd name="connsiteX5" fmla="*/ 2032885 w 7079618"/>
              <a:gd name="connsiteY5" fmla="*/ 1339990 h 7240945"/>
              <a:gd name="connsiteX6" fmla="*/ 3331566 w 7079618"/>
              <a:gd name="connsiteY6" fmla="*/ 1 h 7240945"/>
              <a:gd name="connsiteX7" fmla="*/ 4630247 w 7079618"/>
              <a:gd name="connsiteY7" fmla="*/ 1339991 h 7240945"/>
              <a:gd name="connsiteX8" fmla="*/ 3331566 w 7079618"/>
              <a:gd name="connsiteY8" fmla="*/ 2679980 h 7240945"/>
              <a:gd name="connsiteX9" fmla="*/ 3331566 w 7079618"/>
              <a:gd name="connsiteY9" fmla="*/ 2679194 h 7240945"/>
              <a:gd name="connsiteX10" fmla="*/ 3216788 w 7079618"/>
              <a:gd name="connsiteY10" fmla="*/ 2685174 h 7240945"/>
              <a:gd name="connsiteX11" fmla="*/ 2185416 w 7079618"/>
              <a:gd name="connsiteY11" fmla="*/ 3864430 h 7240945"/>
              <a:gd name="connsiteX12" fmla="*/ 3334250 w 7079618"/>
              <a:gd name="connsiteY12" fmla="*/ 5049806 h 7240945"/>
              <a:gd name="connsiteX13" fmla="*/ 4483083 w 7079618"/>
              <a:gd name="connsiteY13" fmla="*/ 3864431 h 7240945"/>
              <a:gd name="connsiteX14" fmla="*/ 4482258 w 7079618"/>
              <a:gd name="connsiteY14" fmla="*/ 3864431 h 7240945"/>
              <a:gd name="connsiteX15" fmla="*/ 5780937 w 7079618"/>
              <a:gd name="connsiteY15" fmla="*/ 2524440 h 7240945"/>
              <a:gd name="connsiteX16" fmla="*/ 7079618 w 7079618"/>
              <a:gd name="connsiteY16" fmla="*/ 3864430 h 7240945"/>
              <a:gd name="connsiteX17" fmla="*/ 6042667 w 7079618"/>
              <a:gd name="connsiteY17" fmla="*/ 5177197 h 7240945"/>
              <a:gd name="connsiteX18" fmla="*/ 5781300 w 7079618"/>
              <a:gd name="connsiteY18" fmla="*/ 5204384 h 7240945"/>
              <a:gd name="connsiteX19" fmla="*/ 5781300 w 7079618"/>
              <a:gd name="connsiteY19" fmla="*/ 5206786 h 7240945"/>
              <a:gd name="connsiteX20" fmla="*/ 4632467 w 7079618"/>
              <a:gd name="connsiteY20" fmla="*/ 6392161 h 7240945"/>
              <a:gd name="connsiteX21" fmla="*/ 4828670 w 7079618"/>
              <a:gd name="connsiteY21" fmla="*/ 7054917 h 7240945"/>
              <a:gd name="connsiteX22" fmla="*/ 4884953 w 7079618"/>
              <a:gd name="connsiteY22" fmla="*/ 7132577 h 7240945"/>
              <a:gd name="connsiteX23" fmla="*/ 4776584 w 7079618"/>
              <a:gd name="connsiteY23" fmla="*/ 7240945 h 7240945"/>
              <a:gd name="connsiteX24" fmla="*/ 4704414 w 7079618"/>
              <a:gd name="connsiteY24" fmla="*/ 7141363 h 7240945"/>
              <a:gd name="connsiteX25" fmla="*/ 4482619 w 7079618"/>
              <a:gd name="connsiteY25" fmla="*/ 6392162 h 7240945"/>
              <a:gd name="connsiteX26" fmla="*/ 5519570 w 7079618"/>
              <a:gd name="connsiteY26" fmla="*/ 5079394 h 7240945"/>
              <a:gd name="connsiteX27" fmla="*/ 5780937 w 7079618"/>
              <a:gd name="connsiteY27" fmla="*/ 5052208 h 7240945"/>
              <a:gd name="connsiteX28" fmla="*/ 5780937 w 7079618"/>
              <a:gd name="connsiteY28" fmla="*/ 5049806 h 7240945"/>
              <a:gd name="connsiteX29" fmla="*/ 6929770 w 7079618"/>
              <a:gd name="connsiteY29" fmla="*/ 3864430 h 7240945"/>
              <a:gd name="connsiteX30" fmla="*/ 5780937 w 7079618"/>
              <a:gd name="connsiteY30" fmla="*/ 2679054 h 7240945"/>
              <a:gd name="connsiteX31" fmla="*/ 4632105 w 7079618"/>
              <a:gd name="connsiteY31" fmla="*/ 3864430 h 7240945"/>
              <a:gd name="connsiteX32" fmla="*/ 4632930 w 7079618"/>
              <a:gd name="connsiteY32" fmla="*/ 3864430 h 7240945"/>
              <a:gd name="connsiteX33" fmla="*/ 3334249 w 7079618"/>
              <a:gd name="connsiteY33" fmla="*/ 5204421 h 7240945"/>
              <a:gd name="connsiteX34" fmla="*/ 2035568 w 7079618"/>
              <a:gd name="connsiteY34" fmla="*/ 3864430 h 7240945"/>
              <a:gd name="connsiteX35" fmla="*/ 3334249 w 7079618"/>
              <a:gd name="connsiteY35" fmla="*/ 2524440 h 7240945"/>
              <a:gd name="connsiteX36" fmla="*/ 3334250 w 7079618"/>
              <a:gd name="connsiteY36" fmla="*/ 2525227 h 7240945"/>
              <a:gd name="connsiteX37" fmla="*/ 3449027 w 7079618"/>
              <a:gd name="connsiteY37" fmla="*/ 2519247 h 7240945"/>
              <a:gd name="connsiteX38" fmla="*/ 4480399 w 7079618"/>
              <a:gd name="connsiteY38" fmla="*/ 1339991 h 7240945"/>
              <a:gd name="connsiteX39" fmla="*/ 3331566 w 7079618"/>
              <a:gd name="connsiteY39" fmla="*/ 154614 h 7240945"/>
              <a:gd name="connsiteX40" fmla="*/ 2182733 w 7079618"/>
              <a:gd name="connsiteY40" fmla="*/ 1339991 h 7240945"/>
              <a:gd name="connsiteX41" fmla="*/ 2183559 w 7079618"/>
              <a:gd name="connsiteY41" fmla="*/ 1339991 h 7240945"/>
              <a:gd name="connsiteX42" fmla="*/ 884878 w 7079618"/>
              <a:gd name="connsiteY42" fmla="*/ 2679981 h 7240945"/>
              <a:gd name="connsiteX43" fmla="*/ 58797 w 7079618"/>
              <a:gd name="connsiteY43" fmla="*/ 2373992 h 7240945"/>
              <a:gd name="connsiteX44" fmla="*/ 0 w 7079618"/>
              <a:gd name="connsiteY44" fmla="*/ 2318855 h 724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079618" h="7240945">
                <a:moveTo>
                  <a:pt x="0" y="2318855"/>
                </a:moveTo>
                <a:lnTo>
                  <a:pt x="107698" y="2211157"/>
                </a:lnTo>
                <a:lnTo>
                  <a:pt x="154113" y="2254685"/>
                </a:lnTo>
                <a:cubicBezTo>
                  <a:pt x="352699" y="2423785"/>
                  <a:pt x="607292" y="2525367"/>
                  <a:pt x="884878" y="2525367"/>
                </a:cubicBezTo>
                <a:cubicBezTo>
                  <a:pt x="1519361" y="2525367"/>
                  <a:pt x="2033712" y="1994656"/>
                  <a:pt x="2033711" y="1339990"/>
                </a:cubicBezTo>
                <a:lnTo>
                  <a:pt x="2032885" y="1339990"/>
                </a:lnTo>
                <a:cubicBezTo>
                  <a:pt x="2032885" y="599934"/>
                  <a:pt x="2614324" y="0"/>
                  <a:pt x="3331566" y="1"/>
                </a:cubicBezTo>
                <a:cubicBezTo>
                  <a:pt x="4048808" y="0"/>
                  <a:pt x="4630247" y="599934"/>
                  <a:pt x="4630247" y="1339991"/>
                </a:cubicBezTo>
                <a:cubicBezTo>
                  <a:pt x="4630247" y="2080047"/>
                  <a:pt x="4048808" y="2679981"/>
                  <a:pt x="3331566" y="2679980"/>
                </a:cubicBezTo>
                <a:lnTo>
                  <a:pt x="3331566" y="2679194"/>
                </a:lnTo>
                <a:lnTo>
                  <a:pt x="3216788" y="2685174"/>
                </a:lnTo>
                <a:cubicBezTo>
                  <a:pt x="2637482" y="2745878"/>
                  <a:pt x="2185416" y="3250681"/>
                  <a:pt x="2185416" y="3864430"/>
                </a:cubicBezTo>
                <a:cubicBezTo>
                  <a:pt x="2185417" y="4519096"/>
                  <a:pt x="2699766" y="5049806"/>
                  <a:pt x="3334250" y="5049806"/>
                </a:cubicBezTo>
                <a:cubicBezTo>
                  <a:pt x="3968732" y="5049806"/>
                  <a:pt x="4483083" y="4519096"/>
                  <a:pt x="4483083" y="3864431"/>
                </a:cubicBezTo>
                <a:lnTo>
                  <a:pt x="4482258" y="3864431"/>
                </a:lnTo>
                <a:cubicBezTo>
                  <a:pt x="4482257" y="3124375"/>
                  <a:pt x="5063697" y="2524440"/>
                  <a:pt x="5780937" y="2524440"/>
                </a:cubicBezTo>
                <a:cubicBezTo>
                  <a:pt x="6498179" y="2524440"/>
                  <a:pt x="7079618" y="3124374"/>
                  <a:pt x="7079618" y="3864430"/>
                </a:cubicBezTo>
                <a:cubicBezTo>
                  <a:pt x="7079619" y="4511979"/>
                  <a:pt x="6634454" y="5052248"/>
                  <a:pt x="6042667" y="5177197"/>
                </a:cubicBezTo>
                <a:lnTo>
                  <a:pt x="5781300" y="5204384"/>
                </a:lnTo>
                <a:lnTo>
                  <a:pt x="5781300" y="5206786"/>
                </a:lnTo>
                <a:cubicBezTo>
                  <a:pt x="5146816" y="5206785"/>
                  <a:pt x="4632467" y="5737496"/>
                  <a:pt x="4632467" y="6392161"/>
                </a:cubicBezTo>
                <a:cubicBezTo>
                  <a:pt x="4632467" y="6637661"/>
                  <a:pt x="4704798" y="6865730"/>
                  <a:pt x="4828670" y="7054917"/>
                </a:cubicBezTo>
                <a:lnTo>
                  <a:pt x="4884953" y="7132577"/>
                </a:lnTo>
                <a:lnTo>
                  <a:pt x="4776584" y="7240945"/>
                </a:lnTo>
                <a:lnTo>
                  <a:pt x="4704414" y="7141363"/>
                </a:lnTo>
                <a:cubicBezTo>
                  <a:pt x="4564384" y="6927500"/>
                  <a:pt x="4482619" y="6669683"/>
                  <a:pt x="4482619" y="6392162"/>
                </a:cubicBezTo>
                <a:cubicBezTo>
                  <a:pt x="4482619" y="5744613"/>
                  <a:pt x="4927783" y="5204345"/>
                  <a:pt x="5519570" y="5079394"/>
                </a:cubicBezTo>
                <a:lnTo>
                  <a:pt x="5780937" y="5052208"/>
                </a:lnTo>
                <a:lnTo>
                  <a:pt x="5780937" y="5049806"/>
                </a:lnTo>
                <a:cubicBezTo>
                  <a:pt x="6415421" y="5049807"/>
                  <a:pt x="6929771" y="4519096"/>
                  <a:pt x="6929770" y="3864430"/>
                </a:cubicBezTo>
                <a:cubicBezTo>
                  <a:pt x="6929770" y="3209764"/>
                  <a:pt x="6415421" y="2679055"/>
                  <a:pt x="5780937" y="2679054"/>
                </a:cubicBezTo>
                <a:cubicBezTo>
                  <a:pt x="5146454" y="2679053"/>
                  <a:pt x="4632104" y="3209765"/>
                  <a:pt x="4632105" y="3864430"/>
                </a:cubicBezTo>
                <a:lnTo>
                  <a:pt x="4632930" y="3864430"/>
                </a:lnTo>
                <a:cubicBezTo>
                  <a:pt x="4632932" y="4604487"/>
                  <a:pt x="4051491" y="5204421"/>
                  <a:pt x="3334249" y="5204421"/>
                </a:cubicBezTo>
                <a:cubicBezTo>
                  <a:pt x="2617008" y="5204420"/>
                  <a:pt x="2035570" y="4604486"/>
                  <a:pt x="2035568" y="3864430"/>
                </a:cubicBezTo>
                <a:cubicBezTo>
                  <a:pt x="2035568" y="3124374"/>
                  <a:pt x="2617008" y="2524440"/>
                  <a:pt x="3334249" y="2524440"/>
                </a:cubicBezTo>
                <a:lnTo>
                  <a:pt x="3334250" y="2525227"/>
                </a:lnTo>
                <a:lnTo>
                  <a:pt x="3449027" y="2519247"/>
                </a:lnTo>
                <a:cubicBezTo>
                  <a:pt x="4028334" y="2458544"/>
                  <a:pt x="4480399" y="1953740"/>
                  <a:pt x="4480399" y="1339991"/>
                </a:cubicBezTo>
                <a:cubicBezTo>
                  <a:pt x="4480399" y="685325"/>
                  <a:pt x="3966050" y="154614"/>
                  <a:pt x="3331566" y="154614"/>
                </a:cubicBezTo>
                <a:cubicBezTo>
                  <a:pt x="2697084" y="154614"/>
                  <a:pt x="2182733" y="685325"/>
                  <a:pt x="2182733" y="1339991"/>
                </a:cubicBezTo>
                <a:lnTo>
                  <a:pt x="2183559" y="1339991"/>
                </a:lnTo>
                <a:cubicBezTo>
                  <a:pt x="2183559" y="2080046"/>
                  <a:pt x="1602120" y="2679980"/>
                  <a:pt x="884878" y="2679981"/>
                </a:cubicBezTo>
                <a:cubicBezTo>
                  <a:pt x="571085" y="2679980"/>
                  <a:pt x="283285" y="2565150"/>
                  <a:pt x="58797" y="2373992"/>
                </a:cubicBezTo>
                <a:lnTo>
                  <a:pt x="0" y="2318855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Graphic 11" descr="Single gear with solid fill">
            <a:extLst>
              <a:ext uri="{FF2B5EF4-FFF2-40B4-BE49-F238E27FC236}">
                <a16:creationId xmlns:a16="http://schemas.microsoft.com/office/drawing/2014/main" id="{424513A8-0692-086B-EF5A-425FF370A2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318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1" descr="Single gear with solid fill">
            <a:extLst>
              <a:ext uri="{FF2B5EF4-FFF2-40B4-BE49-F238E27FC236}">
                <a16:creationId xmlns:a16="http://schemas.microsoft.com/office/drawing/2014/main" id="{58EB4E30-D19F-561A-DDB3-4C489CFEDE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2434" y="2499628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Graphic 11" descr="Single gear with solid fill">
            <a:extLst>
              <a:ext uri="{FF2B5EF4-FFF2-40B4-BE49-F238E27FC236}">
                <a16:creationId xmlns:a16="http://schemas.microsoft.com/office/drawing/2014/main" id="{5D835CA6-97BD-8532-F7D3-95FF4C617C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06776" y="784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2C2F6212-A1D6-9790-A556-EB110DDB84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21050" y="1198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D88C4812-1C14-DBDA-3D89-B78789FF72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56708" y="2913902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A2B0D2E4-EB58-20A7-13EC-C3829CC5D7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10274" y="4732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0201B9-6648-C002-8830-B83E84E3B743}"/>
              </a:ext>
            </a:extLst>
          </p:cNvPr>
          <p:cNvSpPr txBox="1">
            <a:spLocks/>
          </p:cNvSpPr>
          <p:nvPr/>
        </p:nvSpPr>
        <p:spPr>
          <a:xfrm>
            <a:off x="8574714" y="894588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A24FD"/>
                </a:solidFill>
              </a:rPr>
              <a:t>IDEA</a:t>
            </a:r>
            <a:endParaRPr lang="en-US" dirty="0">
              <a:solidFill>
                <a:srgbClr val="5A24FD"/>
              </a:solidFill>
            </a:endParaRPr>
          </a:p>
          <a:p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D32973-FF2E-03A5-80F5-3B1ED10742E0}"/>
              </a:ext>
            </a:extLst>
          </p:cNvPr>
          <p:cNvSpPr txBox="1">
            <a:spLocks/>
          </p:cNvSpPr>
          <p:nvPr/>
        </p:nvSpPr>
        <p:spPr>
          <a:xfrm>
            <a:off x="8590194" y="4659959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A24FD"/>
                </a:solidFill>
              </a:rPr>
              <a:t> BUSINESS</a:t>
            </a:r>
            <a:endParaRPr lang="en-US" dirty="0">
              <a:solidFill>
                <a:srgbClr val="5A24FD"/>
              </a:solidFill>
            </a:endParaRPr>
          </a:p>
          <a:p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1236E3AF-E56E-0542-D43C-E7609547C5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3580616F-9030-38AB-0D25-DF0A53727A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5980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F3AEC-B907-5CE5-566A-C9DC167BD067}"/>
              </a:ext>
            </a:extLst>
          </p:cNvPr>
          <p:cNvSpPr txBox="1">
            <a:spLocks/>
          </p:cNvSpPr>
          <p:nvPr/>
        </p:nvSpPr>
        <p:spPr>
          <a:xfrm>
            <a:off x="369116" y="2869194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5A24FD"/>
                </a:solidFill>
              </a:rPr>
              <a:t> RESEARCH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C1CA47-8B3A-8A4A-8985-6405D2BD8E2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84245" y="1308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F172C-0DF0-73F1-EB2F-C2BB325FC7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7820" y="3023509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0A627-B858-74AA-9BBF-1D05FF979D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73469" y="4841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71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2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4" dur="4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6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8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0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3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3" grpId="0" animBg="1"/>
          <p:bldP spid="3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14" grpId="0" animBg="1"/>
          <p:bldP spid="15" grpId="0" animBg="1"/>
          <p:bldP spid="19" grpId="0"/>
          <p:bldP spid="19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4" grpId="0"/>
          <p:bldP spid="24" grpId="1"/>
          <p:bldP spid="2" grpId="0"/>
          <p:bldP spid="4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2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4" dur="4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6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8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0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3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3" grpId="0" animBg="1"/>
          <p:bldP spid="3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14" grpId="0" animBg="1"/>
          <p:bldP spid="15" grpId="0" animBg="1"/>
          <p:bldP spid="19" grpId="0"/>
          <p:bldP spid="19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4" grpId="0"/>
          <p:bldP spid="24" grpId="1"/>
          <p:bldP spid="2" grpId="0"/>
          <p:bldP spid="4" grpId="0"/>
          <p:bldP spid="5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D71EC-4084-A95B-55BE-F833BB556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A3ACCD22-1B6E-AE7C-7AA8-EED19C20AFF5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A25702-38A3-54CA-8D35-B06D68605D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996240" y="-207181"/>
            <a:ext cx="7273576" cy="7272363"/>
          </a:xfrm>
          <a:custGeom>
            <a:avLst/>
            <a:gdLst>
              <a:gd name="connsiteX0" fmla="*/ 2312273 w 7273576"/>
              <a:gd name="connsiteY0" fmla="*/ 111357 h 7272363"/>
              <a:gd name="connsiteX1" fmla="*/ 2423630 w 7273576"/>
              <a:gd name="connsiteY1" fmla="*/ 0 h 7272363"/>
              <a:gd name="connsiteX2" fmla="*/ 2473704 w 7273576"/>
              <a:gd name="connsiteY2" fmla="*/ 66962 h 7272363"/>
              <a:gd name="connsiteX3" fmla="*/ 2704661 w 7273576"/>
              <a:gd name="connsiteY3" fmla="*/ 823064 h 7272363"/>
              <a:gd name="connsiteX4" fmla="*/ 1352329 w 7273576"/>
              <a:gd name="connsiteY4" fmla="*/ 2175396 h 7272363"/>
              <a:gd name="connsiteX5" fmla="*/ 1352330 w 7273576"/>
              <a:gd name="connsiteY5" fmla="*/ 2174046 h 7272363"/>
              <a:gd name="connsiteX6" fmla="*/ 1230018 w 7273576"/>
              <a:gd name="connsiteY6" fmla="*/ 2180223 h 7272363"/>
              <a:gd name="connsiteX7" fmla="*/ 156038 w 7273576"/>
              <a:gd name="connsiteY7" fmla="*/ 3370339 h 7272363"/>
              <a:gd name="connsiteX8" fmla="*/ 1352331 w 7273576"/>
              <a:gd name="connsiteY8" fmla="*/ 4566632 h 7272363"/>
              <a:gd name="connsiteX9" fmla="*/ 2548625 w 7273576"/>
              <a:gd name="connsiteY9" fmla="*/ 3370339 h 7272363"/>
              <a:gd name="connsiteX10" fmla="*/ 2547765 w 7273576"/>
              <a:gd name="connsiteY10" fmla="*/ 3370339 h 7272363"/>
              <a:gd name="connsiteX11" fmla="*/ 3900096 w 7273576"/>
              <a:gd name="connsiteY11" fmla="*/ 2018008 h 7272363"/>
              <a:gd name="connsiteX12" fmla="*/ 5252428 w 7273576"/>
              <a:gd name="connsiteY12" fmla="*/ 3370339 h 7272363"/>
              <a:gd name="connsiteX13" fmla="*/ 4038364 w 7273576"/>
              <a:gd name="connsiteY13" fmla="*/ 4715689 h 7272363"/>
              <a:gd name="connsiteX14" fmla="*/ 3902749 w 7273576"/>
              <a:gd name="connsiteY14" fmla="*/ 4722536 h 7272363"/>
              <a:gd name="connsiteX15" fmla="*/ 3902749 w 7273576"/>
              <a:gd name="connsiteY15" fmla="*/ 4723738 h 7272363"/>
              <a:gd name="connsiteX16" fmla="*/ 2706456 w 7273576"/>
              <a:gd name="connsiteY16" fmla="*/ 5920031 h 7272363"/>
              <a:gd name="connsiteX17" fmla="*/ 3902749 w 7273576"/>
              <a:gd name="connsiteY17" fmla="*/ 7116324 h 7272363"/>
              <a:gd name="connsiteX18" fmla="*/ 5099043 w 7273576"/>
              <a:gd name="connsiteY18" fmla="*/ 5920031 h 7272363"/>
              <a:gd name="connsiteX19" fmla="*/ 5098182 w 7273576"/>
              <a:gd name="connsiteY19" fmla="*/ 5920031 h 7272363"/>
              <a:gd name="connsiteX20" fmla="*/ 6450515 w 7273576"/>
              <a:gd name="connsiteY20" fmla="*/ 4567700 h 7272363"/>
              <a:gd name="connsiteX21" fmla="*/ 7206616 w 7273576"/>
              <a:gd name="connsiteY21" fmla="*/ 4798657 h 7272363"/>
              <a:gd name="connsiteX22" fmla="*/ 7273576 w 7273576"/>
              <a:gd name="connsiteY22" fmla="*/ 4848729 h 7272363"/>
              <a:gd name="connsiteX23" fmla="*/ 7162220 w 7273576"/>
              <a:gd name="connsiteY23" fmla="*/ 4960086 h 7272363"/>
              <a:gd name="connsiteX24" fmla="*/ 7119374 w 7273576"/>
              <a:gd name="connsiteY24" fmla="*/ 4928046 h 7272363"/>
              <a:gd name="connsiteX25" fmla="*/ 6450515 w 7273576"/>
              <a:gd name="connsiteY25" fmla="*/ 4723738 h 7272363"/>
              <a:gd name="connsiteX26" fmla="*/ 5254221 w 7273576"/>
              <a:gd name="connsiteY26" fmla="*/ 5920031 h 7272363"/>
              <a:gd name="connsiteX27" fmla="*/ 5255081 w 7273576"/>
              <a:gd name="connsiteY27" fmla="*/ 5920031 h 7272363"/>
              <a:gd name="connsiteX28" fmla="*/ 3902749 w 7273576"/>
              <a:gd name="connsiteY28" fmla="*/ 7272363 h 7272363"/>
              <a:gd name="connsiteX29" fmla="*/ 2550418 w 7273576"/>
              <a:gd name="connsiteY29" fmla="*/ 5920031 h 7272363"/>
              <a:gd name="connsiteX30" fmla="*/ 3764482 w 7273576"/>
              <a:gd name="connsiteY30" fmla="*/ 4574681 h 7272363"/>
              <a:gd name="connsiteX31" fmla="*/ 3900096 w 7273576"/>
              <a:gd name="connsiteY31" fmla="*/ 4567834 h 7272363"/>
              <a:gd name="connsiteX32" fmla="*/ 3900096 w 7273576"/>
              <a:gd name="connsiteY32" fmla="*/ 4566632 h 7272363"/>
              <a:gd name="connsiteX33" fmla="*/ 5096390 w 7273576"/>
              <a:gd name="connsiteY33" fmla="*/ 3370339 h 7272363"/>
              <a:gd name="connsiteX34" fmla="*/ 3900097 w 7273576"/>
              <a:gd name="connsiteY34" fmla="*/ 2174046 h 7272363"/>
              <a:gd name="connsiteX35" fmla="*/ 2703804 w 7273576"/>
              <a:gd name="connsiteY35" fmla="*/ 3370339 h 7272363"/>
              <a:gd name="connsiteX36" fmla="*/ 2704663 w 7273576"/>
              <a:gd name="connsiteY36" fmla="*/ 3370339 h 7272363"/>
              <a:gd name="connsiteX37" fmla="*/ 1352332 w 7273576"/>
              <a:gd name="connsiteY37" fmla="*/ 4722671 h 7272363"/>
              <a:gd name="connsiteX38" fmla="*/ 0 w 7273576"/>
              <a:gd name="connsiteY38" fmla="*/ 3370339 h 7272363"/>
              <a:gd name="connsiteX39" fmla="*/ 1352332 w 7273576"/>
              <a:gd name="connsiteY39" fmla="*/ 2018008 h 7272363"/>
              <a:gd name="connsiteX40" fmla="*/ 1352331 w 7273576"/>
              <a:gd name="connsiteY40" fmla="*/ 2019357 h 7272363"/>
              <a:gd name="connsiteX41" fmla="*/ 1474643 w 7273576"/>
              <a:gd name="connsiteY41" fmla="*/ 2013181 h 7272363"/>
              <a:gd name="connsiteX42" fmla="*/ 2548622 w 7273576"/>
              <a:gd name="connsiteY42" fmla="*/ 823064 h 7272363"/>
              <a:gd name="connsiteX43" fmla="*/ 2344315 w 7273576"/>
              <a:gd name="connsiteY43" fmla="*/ 154205 h 727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273576" h="7272363">
                <a:moveTo>
                  <a:pt x="2312273" y="111357"/>
                </a:moveTo>
                <a:lnTo>
                  <a:pt x="2423630" y="0"/>
                </a:lnTo>
                <a:lnTo>
                  <a:pt x="2473704" y="66962"/>
                </a:lnTo>
                <a:cubicBezTo>
                  <a:pt x="2619518" y="282796"/>
                  <a:pt x="2704661" y="542987"/>
                  <a:pt x="2704661" y="823064"/>
                </a:cubicBezTo>
                <a:cubicBezTo>
                  <a:pt x="2704661" y="1569936"/>
                  <a:pt x="2099202" y="2175395"/>
                  <a:pt x="1352329" y="2175396"/>
                </a:cubicBezTo>
                <a:lnTo>
                  <a:pt x="1352330" y="2174046"/>
                </a:lnTo>
                <a:lnTo>
                  <a:pt x="1230018" y="2180223"/>
                </a:lnTo>
                <a:cubicBezTo>
                  <a:pt x="626779" y="2241485"/>
                  <a:pt x="156038" y="2750938"/>
                  <a:pt x="156038" y="3370339"/>
                </a:cubicBezTo>
                <a:cubicBezTo>
                  <a:pt x="156038" y="4031035"/>
                  <a:pt x="691636" y="4566633"/>
                  <a:pt x="1352331" y="4566632"/>
                </a:cubicBezTo>
                <a:cubicBezTo>
                  <a:pt x="2013027" y="4566633"/>
                  <a:pt x="2548625" y="4031035"/>
                  <a:pt x="2548625" y="3370339"/>
                </a:cubicBezTo>
                <a:lnTo>
                  <a:pt x="2547765" y="3370339"/>
                </a:lnTo>
                <a:cubicBezTo>
                  <a:pt x="2547765" y="2623467"/>
                  <a:pt x="3153224" y="2018008"/>
                  <a:pt x="3900096" y="2018008"/>
                </a:cubicBezTo>
                <a:cubicBezTo>
                  <a:pt x="4646969" y="2018008"/>
                  <a:pt x="5252428" y="2623467"/>
                  <a:pt x="5252428" y="3370339"/>
                </a:cubicBezTo>
                <a:cubicBezTo>
                  <a:pt x="5252428" y="4070532"/>
                  <a:pt x="4720286" y="4646437"/>
                  <a:pt x="4038364" y="4715689"/>
                </a:cubicBezTo>
                <a:lnTo>
                  <a:pt x="3902749" y="4722536"/>
                </a:lnTo>
                <a:lnTo>
                  <a:pt x="3902749" y="4723738"/>
                </a:lnTo>
                <a:cubicBezTo>
                  <a:pt x="3242054" y="4723738"/>
                  <a:pt x="2706456" y="5259336"/>
                  <a:pt x="2706456" y="5920031"/>
                </a:cubicBezTo>
                <a:cubicBezTo>
                  <a:pt x="2706456" y="6580726"/>
                  <a:pt x="3242054" y="7116324"/>
                  <a:pt x="3902749" y="7116324"/>
                </a:cubicBezTo>
                <a:cubicBezTo>
                  <a:pt x="4563445" y="7116324"/>
                  <a:pt x="5099043" y="6580726"/>
                  <a:pt x="5099043" y="5920031"/>
                </a:cubicBezTo>
                <a:lnTo>
                  <a:pt x="5098182" y="5920031"/>
                </a:lnTo>
                <a:cubicBezTo>
                  <a:pt x="5098182" y="5173159"/>
                  <a:pt x="5703642" y="4567700"/>
                  <a:pt x="6450515" y="4567700"/>
                </a:cubicBezTo>
                <a:cubicBezTo>
                  <a:pt x="6730591" y="4567700"/>
                  <a:pt x="6990782" y="4652843"/>
                  <a:pt x="7206616" y="4798657"/>
                </a:cubicBezTo>
                <a:lnTo>
                  <a:pt x="7273576" y="4848729"/>
                </a:lnTo>
                <a:lnTo>
                  <a:pt x="7162220" y="4960086"/>
                </a:lnTo>
                <a:lnTo>
                  <a:pt x="7119374" y="4928046"/>
                </a:lnTo>
                <a:cubicBezTo>
                  <a:pt x="6928444" y="4799056"/>
                  <a:pt x="6698275" y="4723738"/>
                  <a:pt x="6450515" y="4723738"/>
                </a:cubicBezTo>
                <a:cubicBezTo>
                  <a:pt x="5789819" y="4723738"/>
                  <a:pt x="5254221" y="5259336"/>
                  <a:pt x="5254221" y="5920031"/>
                </a:cubicBezTo>
                <a:lnTo>
                  <a:pt x="5255081" y="5920031"/>
                </a:lnTo>
                <a:cubicBezTo>
                  <a:pt x="5255081" y="6666904"/>
                  <a:pt x="4649622" y="7272363"/>
                  <a:pt x="3902749" y="7272363"/>
                </a:cubicBezTo>
                <a:cubicBezTo>
                  <a:pt x="3155877" y="7272363"/>
                  <a:pt x="2550418" y="6666903"/>
                  <a:pt x="2550418" y="5920031"/>
                </a:cubicBezTo>
                <a:cubicBezTo>
                  <a:pt x="2550418" y="5219838"/>
                  <a:pt x="3082560" y="4643935"/>
                  <a:pt x="3764482" y="4574681"/>
                </a:cubicBezTo>
                <a:lnTo>
                  <a:pt x="3900096" y="4567834"/>
                </a:lnTo>
                <a:lnTo>
                  <a:pt x="3900096" y="4566632"/>
                </a:lnTo>
                <a:cubicBezTo>
                  <a:pt x="4560792" y="4566632"/>
                  <a:pt x="5096389" y="4031035"/>
                  <a:pt x="5096390" y="3370339"/>
                </a:cubicBezTo>
                <a:cubicBezTo>
                  <a:pt x="5096390" y="2709644"/>
                  <a:pt x="4560792" y="2174046"/>
                  <a:pt x="3900097" y="2174046"/>
                </a:cubicBezTo>
                <a:cubicBezTo>
                  <a:pt x="3239401" y="2174047"/>
                  <a:pt x="2703803" y="2709645"/>
                  <a:pt x="2703804" y="3370339"/>
                </a:cubicBezTo>
                <a:lnTo>
                  <a:pt x="2704663" y="3370339"/>
                </a:lnTo>
                <a:cubicBezTo>
                  <a:pt x="2704663" y="4117212"/>
                  <a:pt x="2099204" y="4722671"/>
                  <a:pt x="1352332" y="4722671"/>
                </a:cubicBezTo>
                <a:cubicBezTo>
                  <a:pt x="605459" y="4722671"/>
                  <a:pt x="0" y="4117212"/>
                  <a:pt x="0" y="3370339"/>
                </a:cubicBezTo>
                <a:cubicBezTo>
                  <a:pt x="0" y="2623467"/>
                  <a:pt x="605459" y="2018008"/>
                  <a:pt x="1352332" y="2018008"/>
                </a:cubicBezTo>
                <a:lnTo>
                  <a:pt x="1352331" y="2019357"/>
                </a:lnTo>
                <a:lnTo>
                  <a:pt x="1474643" y="2013181"/>
                </a:lnTo>
                <a:cubicBezTo>
                  <a:pt x="2077882" y="1951919"/>
                  <a:pt x="2548622" y="1442466"/>
                  <a:pt x="2548622" y="823064"/>
                </a:cubicBezTo>
                <a:cubicBezTo>
                  <a:pt x="2548623" y="575303"/>
                  <a:pt x="2473304" y="345135"/>
                  <a:pt x="2344315" y="154205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69E75AE4-B39C-2B34-671A-6ACD9A3633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6355" y="4372751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132631C3-B9A2-E8F3-9B79-9B8C9F8C59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32846" y="2551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1" name="Graphic 11" descr="Single gear with solid fill">
            <a:extLst>
              <a:ext uri="{FF2B5EF4-FFF2-40B4-BE49-F238E27FC236}">
                <a16:creationId xmlns:a16="http://schemas.microsoft.com/office/drawing/2014/main" id="{370BC593-777E-6290-1927-A14D833398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6355" y="76005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58E2B471-F56D-3159-B51E-ECC838F957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0629" y="117432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2252B349-ACFD-C30D-2030-4AE8DFD305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47120" y="2965450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E57E16-4437-C0AB-73CE-4F7115635B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0629" y="4787025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E86173A7-6771-C2B1-F782-C416319977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579" y="5021975"/>
            <a:ext cx="457200" cy="457200"/>
          </a:xfrm>
          <a:prstGeom prst="rect">
            <a:avLst/>
          </a:prstGeom>
        </p:spPr>
      </p:pic>
      <p:pic>
        <p:nvPicPr>
          <p:cNvPr id="27" name="Graphic 26" descr="Bar graph with upward trend with solid fill">
            <a:extLst>
              <a:ext uri="{FF2B5EF4-FFF2-40B4-BE49-F238E27FC236}">
                <a16:creationId xmlns:a16="http://schemas.microsoft.com/office/drawing/2014/main" id="{FA8F1093-E6B8-C483-96EB-8584471A44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2070" y="3200400"/>
            <a:ext cx="457200" cy="4572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9F001AEE-8DC5-6CCE-DBD4-07AD5B3FC1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45579" y="1409274"/>
            <a:ext cx="457200" cy="457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910E6E-A2D5-3B64-B27E-75186F4DDD80}"/>
              </a:ext>
            </a:extLst>
          </p:cNvPr>
          <p:cNvSpPr txBox="1">
            <a:spLocks/>
          </p:cNvSpPr>
          <p:nvPr/>
        </p:nvSpPr>
        <p:spPr>
          <a:xfrm>
            <a:off x="283339" y="4859537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1D6D92-0417-DF56-0CA2-85BB565B88D3}"/>
              </a:ext>
            </a:extLst>
          </p:cNvPr>
          <p:cNvSpPr txBox="1">
            <a:spLocks/>
          </p:cNvSpPr>
          <p:nvPr/>
        </p:nvSpPr>
        <p:spPr>
          <a:xfrm>
            <a:off x="283339" y="1095832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8CFDAE-BA25-1474-D4C2-162D163495D4}"/>
              </a:ext>
            </a:extLst>
          </p:cNvPr>
          <p:cNvSpPr txBox="1">
            <a:spLocks/>
          </p:cNvSpPr>
          <p:nvPr/>
        </p:nvSpPr>
        <p:spPr>
          <a:xfrm>
            <a:off x="8588175" y="2788363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5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6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56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58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0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6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 animBg="1"/>
          <p:bldP spid="18" grpId="0" animBg="1"/>
          <p:bldP spid="18" grpId="1" animBg="1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4" grpId="0" animBg="1"/>
          <p:bldP spid="25" grpId="0" animBg="1"/>
          <p:bldP spid="31" grpId="0"/>
          <p:bldP spid="31" grpId="1"/>
          <p:bldP spid="33" grpId="0"/>
          <p:bldP spid="33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56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58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0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6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 animBg="1"/>
          <p:bldP spid="18" grpId="0" animBg="1"/>
          <p:bldP spid="18" grpId="1" animBg="1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4" grpId="0" animBg="1"/>
          <p:bldP spid="25" grpId="0" animBg="1"/>
          <p:bldP spid="31" grpId="0"/>
          <p:bldP spid="31" grpId="1"/>
          <p:bldP spid="33" grpId="0"/>
          <p:bldP spid="33" grpId="1"/>
          <p:bldP spid="2" grpId="0"/>
          <p:bldP spid="2" grpId="1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25553-5D73-3A71-825A-9AB983E53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555C7693-15F6-7E01-E3F5-C58676F24D1A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5A92D2E-5652-29A9-2F8F-8ECF9977B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440762" y="253704"/>
            <a:ext cx="7742422" cy="5601681"/>
          </a:xfrm>
          <a:custGeom>
            <a:avLst/>
            <a:gdLst>
              <a:gd name="connsiteX0" fmla="*/ 116542 w 7742422"/>
              <a:gd name="connsiteY0" fmla="*/ 2239206 h 5601681"/>
              <a:gd name="connsiteX1" fmla="*/ 127137 w 7742422"/>
              <a:gd name="connsiteY1" fmla="*/ 2253839 h 5601681"/>
              <a:gd name="connsiteX2" fmla="*/ 1080490 w 7742422"/>
              <a:gd name="connsiteY2" fmla="*/ 2718132 h 5601681"/>
              <a:gd name="connsiteX3" fmla="*/ 2315966 w 7742422"/>
              <a:gd name="connsiteY3" fmla="*/ 1442274 h 5601681"/>
              <a:gd name="connsiteX4" fmla="*/ 2315077 w 7742422"/>
              <a:gd name="connsiteY4" fmla="*/ 1442273 h 5601681"/>
              <a:gd name="connsiteX5" fmla="*/ 3711702 w 7742422"/>
              <a:gd name="connsiteY5" fmla="*/ 1 h 5601681"/>
              <a:gd name="connsiteX6" fmla="*/ 5108325 w 7742422"/>
              <a:gd name="connsiteY6" fmla="*/ 1442273 h 5601681"/>
              <a:gd name="connsiteX7" fmla="*/ 3711702 w 7742422"/>
              <a:gd name="connsiteY7" fmla="*/ 2884547 h 5601681"/>
              <a:gd name="connsiteX8" fmla="*/ 3711701 w 7742422"/>
              <a:gd name="connsiteY8" fmla="*/ 2883701 h 5601681"/>
              <a:gd name="connsiteX9" fmla="*/ 3588266 w 7742422"/>
              <a:gd name="connsiteY9" fmla="*/ 2890137 h 5601681"/>
              <a:gd name="connsiteX10" fmla="*/ 2479112 w 7742422"/>
              <a:gd name="connsiteY10" fmla="*/ 4159407 h 5601681"/>
              <a:gd name="connsiteX11" fmla="*/ 3714586 w 7742422"/>
              <a:gd name="connsiteY11" fmla="*/ 5435265 h 5601681"/>
              <a:gd name="connsiteX12" fmla="*/ 4950061 w 7742422"/>
              <a:gd name="connsiteY12" fmla="*/ 4159407 h 5601681"/>
              <a:gd name="connsiteX13" fmla="*/ 4949173 w 7742422"/>
              <a:gd name="connsiteY13" fmla="*/ 4159407 h 5601681"/>
              <a:gd name="connsiteX14" fmla="*/ 6345798 w 7742422"/>
              <a:gd name="connsiteY14" fmla="*/ 2717134 h 5601681"/>
              <a:gd name="connsiteX15" fmla="*/ 7742422 w 7742422"/>
              <a:gd name="connsiteY15" fmla="*/ 4159407 h 5601681"/>
              <a:gd name="connsiteX16" fmla="*/ 7730633 w 7742422"/>
              <a:gd name="connsiteY16" fmla="*/ 4320317 h 5601681"/>
              <a:gd name="connsiteX17" fmla="*/ 7528587 w 7742422"/>
              <a:gd name="connsiteY17" fmla="*/ 4522363 h 5601681"/>
              <a:gd name="connsiteX18" fmla="*/ 7549636 w 7742422"/>
              <a:gd name="connsiteY18" fmla="*/ 4447544 h 5601681"/>
              <a:gd name="connsiteX19" fmla="*/ 7581273 w 7742422"/>
              <a:gd name="connsiteY19" fmla="*/ 4159408 h 5601681"/>
              <a:gd name="connsiteX20" fmla="*/ 6345798 w 7742422"/>
              <a:gd name="connsiteY20" fmla="*/ 2883549 h 5601681"/>
              <a:gd name="connsiteX21" fmla="*/ 5110323 w 7742422"/>
              <a:gd name="connsiteY21" fmla="*/ 4159408 h 5601681"/>
              <a:gd name="connsiteX22" fmla="*/ 5111211 w 7742422"/>
              <a:gd name="connsiteY22" fmla="*/ 4159408 h 5601681"/>
              <a:gd name="connsiteX23" fmla="*/ 3714586 w 7742422"/>
              <a:gd name="connsiteY23" fmla="*/ 5601681 h 5601681"/>
              <a:gd name="connsiteX24" fmla="*/ 2317962 w 7742422"/>
              <a:gd name="connsiteY24" fmla="*/ 4159407 h 5601681"/>
              <a:gd name="connsiteX25" fmla="*/ 3714586 w 7742422"/>
              <a:gd name="connsiteY25" fmla="*/ 2717132 h 5601681"/>
              <a:gd name="connsiteX26" fmla="*/ 3714586 w 7742422"/>
              <a:gd name="connsiteY26" fmla="*/ 2717981 h 5601681"/>
              <a:gd name="connsiteX27" fmla="*/ 3838022 w 7742422"/>
              <a:gd name="connsiteY27" fmla="*/ 2711544 h 5601681"/>
              <a:gd name="connsiteX28" fmla="*/ 4947176 w 7742422"/>
              <a:gd name="connsiteY28" fmla="*/ 1442273 h 5601681"/>
              <a:gd name="connsiteX29" fmla="*/ 3711702 w 7742422"/>
              <a:gd name="connsiteY29" fmla="*/ 166417 h 5601681"/>
              <a:gd name="connsiteX30" fmla="*/ 2476226 w 7742422"/>
              <a:gd name="connsiteY30" fmla="*/ 1442275 h 5601681"/>
              <a:gd name="connsiteX31" fmla="*/ 2477115 w 7742422"/>
              <a:gd name="connsiteY31" fmla="*/ 1442273 h 5601681"/>
              <a:gd name="connsiteX32" fmla="*/ 1080489 w 7742422"/>
              <a:gd name="connsiteY32" fmla="*/ 2884548 h 5601681"/>
              <a:gd name="connsiteX33" fmla="*/ 2787 w 7742422"/>
              <a:gd name="connsiteY33" fmla="*/ 2359694 h 5601681"/>
              <a:gd name="connsiteX34" fmla="*/ 0 w 7742422"/>
              <a:gd name="connsiteY34" fmla="*/ 2355846 h 56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742422" h="5601681">
                <a:moveTo>
                  <a:pt x="116542" y="2239206"/>
                </a:moveTo>
                <a:lnTo>
                  <a:pt x="127137" y="2253839"/>
                </a:lnTo>
                <a:cubicBezTo>
                  <a:pt x="353742" y="2537394"/>
                  <a:pt x="696677" y="2718132"/>
                  <a:pt x="1080490" y="2718132"/>
                </a:cubicBezTo>
                <a:cubicBezTo>
                  <a:pt x="1762825" y="2718129"/>
                  <a:pt x="2315964" y="2146912"/>
                  <a:pt x="2315966" y="1442274"/>
                </a:cubicBezTo>
                <a:lnTo>
                  <a:pt x="2315077" y="1442273"/>
                </a:lnTo>
                <a:cubicBezTo>
                  <a:pt x="2315076" y="645729"/>
                  <a:pt x="2940367" y="0"/>
                  <a:pt x="3711702" y="1"/>
                </a:cubicBezTo>
                <a:cubicBezTo>
                  <a:pt x="4483036" y="0"/>
                  <a:pt x="5108325" y="645727"/>
                  <a:pt x="5108325" y="1442273"/>
                </a:cubicBezTo>
                <a:cubicBezTo>
                  <a:pt x="5108325" y="2238820"/>
                  <a:pt x="4483035" y="2884547"/>
                  <a:pt x="3711702" y="2884547"/>
                </a:cubicBezTo>
                <a:lnTo>
                  <a:pt x="3711701" y="2883701"/>
                </a:lnTo>
                <a:lnTo>
                  <a:pt x="3588266" y="2890137"/>
                </a:lnTo>
                <a:cubicBezTo>
                  <a:pt x="2965272" y="2955474"/>
                  <a:pt x="2479112" y="3498811"/>
                  <a:pt x="2479112" y="4159407"/>
                </a:cubicBezTo>
                <a:cubicBezTo>
                  <a:pt x="2479112" y="4864045"/>
                  <a:pt x="3032250" y="5435265"/>
                  <a:pt x="3714586" y="5435265"/>
                </a:cubicBezTo>
                <a:cubicBezTo>
                  <a:pt x="4396922" y="5435265"/>
                  <a:pt x="4950061" y="4864043"/>
                  <a:pt x="4950061" y="4159407"/>
                </a:cubicBezTo>
                <a:lnTo>
                  <a:pt x="4949173" y="4159407"/>
                </a:lnTo>
                <a:cubicBezTo>
                  <a:pt x="4949173" y="3362863"/>
                  <a:pt x="5574463" y="2717134"/>
                  <a:pt x="6345798" y="2717134"/>
                </a:cubicBezTo>
                <a:cubicBezTo>
                  <a:pt x="7117132" y="2717134"/>
                  <a:pt x="7742423" y="3362862"/>
                  <a:pt x="7742422" y="4159407"/>
                </a:cubicBezTo>
                <a:lnTo>
                  <a:pt x="7730633" y="4320317"/>
                </a:lnTo>
                <a:lnTo>
                  <a:pt x="7528587" y="4522363"/>
                </a:lnTo>
                <a:lnTo>
                  <a:pt x="7549636" y="4447544"/>
                </a:lnTo>
                <a:cubicBezTo>
                  <a:pt x="7570334" y="4354949"/>
                  <a:pt x="7581273" y="4258498"/>
                  <a:pt x="7581273" y="4159408"/>
                </a:cubicBezTo>
                <a:cubicBezTo>
                  <a:pt x="7581273" y="3454770"/>
                  <a:pt x="7028133" y="2883551"/>
                  <a:pt x="6345798" y="2883549"/>
                </a:cubicBezTo>
                <a:cubicBezTo>
                  <a:pt x="5663464" y="2883551"/>
                  <a:pt x="5110323" y="3454770"/>
                  <a:pt x="5110323" y="4159408"/>
                </a:cubicBezTo>
                <a:lnTo>
                  <a:pt x="5111211" y="4159408"/>
                </a:lnTo>
                <a:cubicBezTo>
                  <a:pt x="5111210" y="4955953"/>
                  <a:pt x="4485921" y="5601680"/>
                  <a:pt x="3714586" y="5601681"/>
                </a:cubicBezTo>
                <a:cubicBezTo>
                  <a:pt x="2943252" y="5601681"/>
                  <a:pt x="2317961" y="4955952"/>
                  <a:pt x="2317962" y="4159407"/>
                </a:cubicBezTo>
                <a:cubicBezTo>
                  <a:pt x="2317962" y="3362862"/>
                  <a:pt x="2943251" y="2717132"/>
                  <a:pt x="3714586" y="2717132"/>
                </a:cubicBezTo>
                <a:lnTo>
                  <a:pt x="3714586" y="2717981"/>
                </a:lnTo>
                <a:lnTo>
                  <a:pt x="3838022" y="2711544"/>
                </a:lnTo>
                <a:cubicBezTo>
                  <a:pt x="4461018" y="2646208"/>
                  <a:pt x="4947176" y="2102871"/>
                  <a:pt x="4947176" y="1442273"/>
                </a:cubicBezTo>
                <a:cubicBezTo>
                  <a:pt x="4947176" y="737636"/>
                  <a:pt x="4394035" y="166416"/>
                  <a:pt x="3711702" y="166417"/>
                </a:cubicBezTo>
                <a:cubicBezTo>
                  <a:pt x="3029367" y="166417"/>
                  <a:pt x="2476227" y="737637"/>
                  <a:pt x="2476226" y="1442275"/>
                </a:cubicBezTo>
                <a:lnTo>
                  <a:pt x="2477115" y="1442273"/>
                </a:lnTo>
                <a:cubicBezTo>
                  <a:pt x="2477114" y="2238820"/>
                  <a:pt x="1851825" y="2884547"/>
                  <a:pt x="1080489" y="2884548"/>
                </a:cubicBezTo>
                <a:cubicBezTo>
                  <a:pt x="646614" y="2884547"/>
                  <a:pt x="258948" y="2680235"/>
                  <a:pt x="2787" y="2359694"/>
                </a:cubicBezTo>
                <a:lnTo>
                  <a:pt x="0" y="2355846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Graphic 11" descr="Single gear with solid fill">
            <a:extLst>
              <a:ext uri="{FF2B5EF4-FFF2-40B4-BE49-F238E27FC236}">
                <a16:creationId xmlns:a16="http://schemas.microsoft.com/office/drawing/2014/main" id="{304011AC-3F03-D1C1-7A48-823DB98741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1973" y="106854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Graphic 11" descr="Single gear with solid fill">
            <a:extLst>
              <a:ext uri="{FF2B5EF4-FFF2-40B4-BE49-F238E27FC236}">
                <a16:creationId xmlns:a16="http://schemas.microsoft.com/office/drawing/2014/main" id="{56BCFA6E-3DCC-1958-1226-D8817CB011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297221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006C977E-77E0-BA0D-1071-8378303311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54626" y="3386487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F265ED88-082D-A997-4589-F3C90C24EE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6247" y="148281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BE6010-A51D-E2C9-D72A-8D6116536D0C}"/>
              </a:ext>
            </a:extLst>
          </p:cNvPr>
          <p:cNvSpPr txBox="1">
            <a:spLocks/>
          </p:cNvSpPr>
          <p:nvPr/>
        </p:nvSpPr>
        <p:spPr>
          <a:xfrm>
            <a:off x="607445" y="3386487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5A24FD"/>
                </a:solidFill>
              </a:rPr>
              <a:t>IDEA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047DBD-3B87-79CC-ECDF-4431C3E5A61D}"/>
              </a:ext>
            </a:extLst>
          </p:cNvPr>
          <p:cNvSpPr txBox="1">
            <a:spLocks/>
          </p:cNvSpPr>
          <p:nvPr/>
        </p:nvSpPr>
        <p:spPr>
          <a:xfrm>
            <a:off x="9126247" y="1401144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A24FD"/>
                </a:solidFill>
              </a:rPr>
              <a:t> BUSINESS</a:t>
            </a:r>
            <a:endParaRPr lang="en-US" dirty="0">
              <a:solidFill>
                <a:srgbClr val="5A24FD"/>
              </a:solidFill>
            </a:endParaRPr>
          </a:p>
          <a:p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04ACA015-66B1-BE66-9130-FF70776AC1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1973" y="4853187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1" descr="Single gear with solid fill">
            <a:extLst>
              <a:ext uri="{FF2B5EF4-FFF2-40B4-BE49-F238E27FC236}">
                <a16:creationId xmlns:a16="http://schemas.microsoft.com/office/drawing/2014/main" id="{843DB161-E6C4-0431-C31B-F688B1E46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26005C-428E-DC56-4B89-5B4339786AA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89442" y="159242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E0498-3EC2-86F8-0A0F-7DE76997D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7821" y="3496094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4098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3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5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7" grpId="1" animBg="1"/>
          <p:bldP spid="8" grpId="1" animBg="1"/>
          <p:bldP spid="14" grpId="0" animBg="1"/>
          <p:bldP spid="15" grpId="0" animBg="1"/>
          <p:bldP spid="18" grpId="0"/>
          <p:bldP spid="18" grpId="1"/>
          <p:bldP spid="19" grpId="0"/>
          <p:bldP spid="19" grpId="1"/>
          <p:bldP spid="20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3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5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7" grpId="1" animBg="1"/>
          <p:bldP spid="8" grpId="1" animBg="1"/>
          <p:bldP spid="14" grpId="0" animBg="1"/>
          <p:bldP spid="15" grpId="0" animBg="1"/>
          <p:bldP spid="18" grpId="0"/>
          <p:bldP spid="18" grpId="1"/>
          <p:bldP spid="19" grpId="0"/>
          <p:bldP spid="19" grpId="1"/>
          <p:bldP spid="20" grpId="0" animBg="1"/>
          <p:bldP spid="21" grpId="0" animBg="1"/>
        </p:bld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C60BF-1BBF-12AE-F164-8AD979CF5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F6D3999-25AB-D65D-A530-B9A5D0ECC4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F63628BA-A4E9-4149-8064-6B1B6DADE9B0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D4E06569-CA53-2A0E-663F-B5EBB04B22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A9AEA969-DA1B-03CA-E409-FC28A180B1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84CC6469-3C29-710E-3CE6-A32341CECF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6D0FCEEF-373F-E1E8-BBCE-380893B4CE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91AD1FE2-8031-848C-3638-D8A09A685C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84941DE8-7245-D39B-DB7A-56D770A12E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59D0DD21-FB43-86EA-E996-3309C8724D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95E4C811-C975-B373-0342-FE9655859F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A36FD3-58E1-86F5-D1F2-12B240291706}"/>
              </a:ext>
            </a:extLst>
          </p:cNvPr>
          <p:cNvSpPr txBox="1">
            <a:spLocks/>
          </p:cNvSpPr>
          <p:nvPr/>
        </p:nvSpPr>
        <p:spPr>
          <a:xfrm>
            <a:off x="2154424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5A24FD"/>
                </a:solidFill>
              </a:rPr>
              <a:t>PROJECT</a:t>
            </a:r>
            <a:endParaRPr lang="en-US" sz="1400" dirty="0">
              <a:solidFill>
                <a:srgbClr val="5A24FD"/>
              </a:solidFill>
            </a:endParaRPr>
          </a:p>
          <a:p>
            <a:pPr algn="r"/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pPr algn="r"/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686AFD-4754-EC07-62E7-7406FBFFB319}"/>
              </a:ext>
            </a:extLst>
          </p:cNvPr>
          <p:cNvSpPr txBox="1">
            <a:spLocks/>
          </p:cNvSpPr>
          <p:nvPr/>
        </p:nvSpPr>
        <p:spPr>
          <a:xfrm>
            <a:off x="218654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5A24FD"/>
                </a:solidFill>
              </a:rPr>
              <a:t>IDEA</a:t>
            </a:r>
            <a:endParaRPr lang="en-US" sz="1400" dirty="0">
              <a:solidFill>
                <a:srgbClr val="5A24FD"/>
              </a:solidFill>
            </a:endParaRPr>
          </a:p>
          <a:p>
            <a:pPr algn="r"/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pPr algn="r"/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6BBB30-9DB7-CAED-B2D1-1B567DCE7F9D}"/>
              </a:ext>
            </a:extLst>
          </p:cNvPr>
          <p:cNvSpPr txBox="1">
            <a:spLocks/>
          </p:cNvSpPr>
          <p:nvPr/>
        </p:nvSpPr>
        <p:spPr>
          <a:xfrm>
            <a:off x="9748618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A24FD"/>
                </a:solidFill>
              </a:rPr>
              <a:t> BUSINESS</a:t>
            </a:r>
            <a:endParaRPr lang="en-US" sz="1400" dirty="0">
              <a:solidFill>
                <a:srgbClr val="5A24FD"/>
              </a:solidFill>
            </a:endParaRPr>
          </a:p>
          <a:p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15971-5243-FDCB-83D2-58CE803B63E3}"/>
              </a:ext>
            </a:extLst>
          </p:cNvPr>
          <p:cNvSpPr txBox="1">
            <a:spLocks/>
          </p:cNvSpPr>
          <p:nvPr/>
        </p:nvSpPr>
        <p:spPr>
          <a:xfrm>
            <a:off x="7905750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A24FD"/>
                </a:solidFill>
              </a:rPr>
              <a:t> RESEARCH</a:t>
            </a:r>
            <a:endParaRPr lang="en-US" sz="1400" dirty="0">
              <a:solidFill>
                <a:srgbClr val="5A24FD"/>
              </a:solidFill>
            </a:endParaRPr>
          </a:p>
          <a:p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2C97C-C0B2-46AB-3948-4322BCF554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689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D1F08-13B9-9E0D-C9BA-3A10823E233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275AF-3441-EC77-88DB-A9219DFDD91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C5518-0B28-53AB-2174-7B1A31BA10F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8601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9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  <p:bldP spid="3" grpId="0"/>
          <p:bldP spid="4" grpId="0"/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  <p:bldP spid="3" grpId="0"/>
          <p:bldP spid="4" grpId="0"/>
          <p:bldP spid="5" grpId="0"/>
          <p:bldP spid="6" grpId="0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D9E32-7297-9CF8-2255-85D20C1F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4BE4838-1223-9545-8080-97985CD81D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 flipH="1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981B9C07-D6AB-5DD2-E610-931379B8A2DB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4ED5DFD2-D522-2207-D7A2-941839B49F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49103887-83D7-633F-EA25-4CD76DBDE1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72E25BD7-9E92-289C-1137-6B1F0BC540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44AEDF5E-5AAB-8860-94CE-DB63F7572B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47E26F21-B9E1-D955-D3C3-4CADDA4AF4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5C5E5A3B-C201-EE58-8CAF-5A50F3BAD4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8BF1962D-3C87-6BA0-B482-75C00550FD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02A797F4-5B84-8C5E-9D93-75334C8447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48E901-C54E-20AE-35CE-EF70C8824455}"/>
              </a:ext>
            </a:extLst>
          </p:cNvPr>
          <p:cNvSpPr txBox="1">
            <a:spLocks/>
          </p:cNvSpPr>
          <p:nvPr/>
        </p:nvSpPr>
        <p:spPr>
          <a:xfrm>
            <a:off x="272911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5A24FD"/>
                </a:solidFill>
              </a:rPr>
              <a:t>PROJECT</a:t>
            </a:r>
            <a:endParaRPr lang="en-US" sz="1400" dirty="0">
              <a:solidFill>
                <a:srgbClr val="5A24FD"/>
              </a:solidFill>
            </a:endParaRPr>
          </a:p>
          <a:p>
            <a:pPr algn="r"/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pPr algn="r"/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A19211-71D2-B232-3BA6-2034EA03AE03}"/>
              </a:ext>
            </a:extLst>
          </p:cNvPr>
          <p:cNvSpPr txBox="1">
            <a:spLocks/>
          </p:cNvSpPr>
          <p:nvPr/>
        </p:nvSpPr>
        <p:spPr>
          <a:xfrm>
            <a:off x="2441001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5A24FD"/>
                </a:solidFill>
              </a:rPr>
              <a:t>IDEA</a:t>
            </a:r>
            <a:endParaRPr lang="en-US" sz="1400" dirty="0">
              <a:solidFill>
                <a:srgbClr val="5A24FD"/>
              </a:solidFill>
            </a:endParaRPr>
          </a:p>
          <a:p>
            <a:pPr algn="r"/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pPr algn="r"/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B0F714-92A9-2693-5A72-95604BCD89B8}"/>
              </a:ext>
            </a:extLst>
          </p:cNvPr>
          <p:cNvSpPr txBox="1">
            <a:spLocks/>
          </p:cNvSpPr>
          <p:nvPr/>
        </p:nvSpPr>
        <p:spPr>
          <a:xfrm>
            <a:off x="7520141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A24FD"/>
                </a:solidFill>
              </a:rPr>
              <a:t> BUSINESS</a:t>
            </a:r>
            <a:endParaRPr lang="en-US" sz="1400" dirty="0">
              <a:solidFill>
                <a:srgbClr val="5A24FD"/>
              </a:solidFill>
            </a:endParaRPr>
          </a:p>
          <a:p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63AA27-7086-B6C8-D1BC-2997573C9507}"/>
              </a:ext>
            </a:extLst>
          </p:cNvPr>
          <p:cNvSpPr txBox="1">
            <a:spLocks/>
          </p:cNvSpPr>
          <p:nvPr/>
        </p:nvSpPr>
        <p:spPr>
          <a:xfrm>
            <a:off x="9748618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A24FD"/>
                </a:solidFill>
              </a:rPr>
              <a:t> RESEARCH</a:t>
            </a:r>
            <a:endParaRPr lang="en-US" sz="1400" dirty="0">
              <a:solidFill>
                <a:srgbClr val="5A24FD"/>
              </a:solidFill>
            </a:endParaRPr>
          </a:p>
          <a:p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99A904-6F83-DB3C-1622-5D14DC51EC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8601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0E84D-85F0-A9D5-6B71-CCFAC055BFD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93CE5-2DC3-9C3F-6384-0A6262A84A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7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F6D03F-1AF4-A468-B1A8-5961DB4783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689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8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19746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6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7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4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5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7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9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6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1" animBg="1"/>
          <p:bldP spid="18" grpId="1" animBg="1"/>
          <p:bldP spid="19" grpId="1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7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9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6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1" animBg="1"/>
          <p:bldP spid="18" grpId="1" animBg="1"/>
          <p:bldP spid="19" grpId="1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D55E41-AF50-85D3-3C36-E3D1EDF3D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BE508-5717-A1AF-2E50-9760C6DEC4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5E7"/>
          </a:solidFill>
          <a:ln>
            <a:noFill/>
          </a:ln>
          <a:effectLst>
            <a:innerShdw blurRad="1054100">
              <a:srgbClr val="CB999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1407EFFF-294C-AA60-E37E-6C6AC75E6DD0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A7A3CE0-514C-6379-0F5C-B7398812BF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695103" y="1120551"/>
            <a:ext cx="6858944" cy="4616898"/>
          </a:xfrm>
          <a:custGeom>
            <a:avLst/>
            <a:gdLst>
              <a:gd name="connsiteX0" fmla="*/ 53502 w 6858944"/>
              <a:gd name="connsiteY0" fmla="*/ 835081 h 4616898"/>
              <a:gd name="connsiteX1" fmla="*/ 399277 w 6858944"/>
              <a:gd name="connsiteY1" fmla="*/ 489306 h 4616898"/>
              <a:gd name="connsiteX2" fmla="*/ 404455 w 6858944"/>
              <a:gd name="connsiteY2" fmla="*/ 494484 h 4616898"/>
              <a:gd name="connsiteX3" fmla="*/ 316750 w 6858944"/>
              <a:gd name="connsiteY3" fmla="*/ 600783 h 4616898"/>
              <a:gd name="connsiteX4" fmla="*/ 137160 w 6858944"/>
              <a:gd name="connsiteY4" fmla="*/ 1188720 h 4616898"/>
              <a:gd name="connsiteX5" fmla="*/ 1188720 w 6858944"/>
              <a:gd name="connsiteY5" fmla="*/ 2240280 h 4616898"/>
              <a:gd name="connsiteX6" fmla="*/ 2240280 w 6858944"/>
              <a:gd name="connsiteY6" fmla="*/ 1188720 h 4616898"/>
              <a:gd name="connsiteX7" fmla="*/ 2239524 w 6858944"/>
              <a:gd name="connsiteY7" fmla="*/ 1188720 h 4616898"/>
              <a:gd name="connsiteX8" fmla="*/ 3428244 w 6858944"/>
              <a:gd name="connsiteY8" fmla="*/ 0 h 4616898"/>
              <a:gd name="connsiteX9" fmla="*/ 4616964 w 6858944"/>
              <a:gd name="connsiteY9" fmla="*/ 1188720 h 4616898"/>
              <a:gd name="connsiteX10" fmla="*/ 3428244 w 6858944"/>
              <a:gd name="connsiteY10" fmla="*/ 2377440 h 4616898"/>
              <a:gd name="connsiteX11" fmla="*/ 3428244 w 6858944"/>
              <a:gd name="connsiteY11" fmla="*/ 2376742 h 4616898"/>
              <a:gd name="connsiteX12" fmla="*/ 3323184 w 6858944"/>
              <a:gd name="connsiteY12" fmla="*/ 2382047 h 4616898"/>
              <a:gd name="connsiteX13" fmla="*/ 2379140 w 6858944"/>
              <a:gd name="connsiteY13" fmla="*/ 3428178 h 4616898"/>
              <a:gd name="connsiteX14" fmla="*/ 3430700 w 6858944"/>
              <a:gd name="connsiteY14" fmla="*/ 4479738 h 4616898"/>
              <a:gd name="connsiteX15" fmla="*/ 4482260 w 6858944"/>
              <a:gd name="connsiteY15" fmla="*/ 3428178 h 4616898"/>
              <a:gd name="connsiteX16" fmla="*/ 4481504 w 6858944"/>
              <a:gd name="connsiteY16" fmla="*/ 3428178 h 4616898"/>
              <a:gd name="connsiteX17" fmla="*/ 5670224 w 6858944"/>
              <a:gd name="connsiteY17" fmla="*/ 2239458 h 4616898"/>
              <a:gd name="connsiteX18" fmla="*/ 6858944 w 6858944"/>
              <a:gd name="connsiteY18" fmla="*/ 3428178 h 4616898"/>
              <a:gd name="connsiteX19" fmla="*/ 6805502 w 6858944"/>
              <a:gd name="connsiteY19" fmla="*/ 3781667 h 4616898"/>
              <a:gd name="connsiteX20" fmla="*/ 6805443 w 6858944"/>
              <a:gd name="connsiteY20" fmla="*/ 3781817 h 4616898"/>
              <a:gd name="connsiteX21" fmla="*/ 6418615 w 6858944"/>
              <a:gd name="connsiteY21" fmla="*/ 4168645 h 4616898"/>
              <a:gd name="connsiteX22" fmla="*/ 6417372 w 6858944"/>
              <a:gd name="connsiteY22" fmla="*/ 4167402 h 4616898"/>
              <a:gd name="connsiteX23" fmla="*/ 6542194 w 6858944"/>
              <a:gd name="connsiteY23" fmla="*/ 4016115 h 4616898"/>
              <a:gd name="connsiteX24" fmla="*/ 6721784 w 6858944"/>
              <a:gd name="connsiteY24" fmla="*/ 3428178 h 4616898"/>
              <a:gd name="connsiteX25" fmla="*/ 5670224 w 6858944"/>
              <a:gd name="connsiteY25" fmla="*/ 2376618 h 4616898"/>
              <a:gd name="connsiteX26" fmla="*/ 4618664 w 6858944"/>
              <a:gd name="connsiteY26" fmla="*/ 3428178 h 4616898"/>
              <a:gd name="connsiteX27" fmla="*/ 4619420 w 6858944"/>
              <a:gd name="connsiteY27" fmla="*/ 3428178 h 4616898"/>
              <a:gd name="connsiteX28" fmla="*/ 3430700 w 6858944"/>
              <a:gd name="connsiteY28" fmla="*/ 4616898 h 4616898"/>
              <a:gd name="connsiteX29" fmla="*/ 2241980 w 6858944"/>
              <a:gd name="connsiteY29" fmla="*/ 3428178 h 4616898"/>
              <a:gd name="connsiteX30" fmla="*/ 3430700 w 6858944"/>
              <a:gd name="connsiteY30" fmla="*/ 2239458 h 4616898"/>
              <a:gd name="connsiteX31" fmla="*/ 3430700 w 6858944"/>
              <a:gd name="connsiteY31" fmla="*/ 2240156 h 4616898"/>
              <a:gd name="connsiteX32" fmla="*/ 3535760 w 6858944"/>
              <a:gd name="connsiteY32" fmla="*/ 2234851 h 4616898"/>
              <a:gd name="connsiteX33" fmla="*/ 4479804 w 6858944"/>
              <a:gd name="connsiteY33" fmla="*/ 1188720 h 4616898"/>
              <a:gd name="connsiteX34" fmla="*/ 3428244 w 6858944"/>
              <a:gd name="connsiteY34" fmla="*/ 137160 h 4616898"/>
              <a:gd name="connsiteX35" fmla="*/ 2376684 w 6858944"/>
              <a:gd name="connsiteY35" fmla="*/ 1188720 h 4616898"/>
              <a:gd name="connsiteX36" fmla="*/ 2377440 w 6858944"/>
              <a:gd name="connsiteY36" fmla="*/ 1188720 h 4616898"/>
              <a:gd name="connsiteX37" fmla="*/ 1188720 w 6858944"/>
              <a:gd name="connsiteY37" fmla="*/ 2377440 h 4616898"/>
              <a:gd name="connsiteX38" fmla="*/ 0 w 6858944"/>
              <a:gd name="connsiteY38" fmla="*/ 1188720 h 4616898"/>
              <a:gd name="connsiteX39" fmla="*/ 53443 w 6858944"/>
              <a:gd name="connsiteY39" fmla="*/ 835231 h 461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858944" h="4616898">
                <a:moveTo>
                  <a:pt x="53502" y="835081"/>
                </a:moveTo>
                <a:lnTo>
                  <a:pt x="399277" y="489306"/>
                </a:lnTo>
                <a:lnTo>
                  <a:pt x="404455" y="494484"/>
                </a:lnTo>
                <a:lnTo>
                  <a:pt x="316750" y="600783"/>
                </a:lnTo>
                <a:cubicBezTo>
                  <a:pt x="203367" y="768613"/>
                  <a:pt x="137160" y="970935"/>
                  <a:pt x="137160" y="1188720"/>
                </a:cubicBezTo>
                <a:cubicBezTo>
                  <a:pt x="137161" y="1769481"/>
                  <a:pt x="607960" y="2240280"/>
                  <a:pt x="1188720" y="2240280"/>
                </a:cubicBezTo>
                <a:cubicBezTo>
                  <a:pt x="1769481" y="2240280"/>
                  <a:pt x="2240280" y="1769481"/>
                  <a:pt x="2240280" y="1188720"/>
                </a:cubicBezTo>
                <a:lnTo>
                  <a:pt x="2239524" y="1188720"/>
                </a:lnTo>
                <a:cubicBezTo>
                  <a:pt x="2239524" y="532208"/>
                  <a:pt x="2771732" y="0"/>
                  <a:pt x="3428244" y="0"/>
                </a:cubicBezTo>
                <a:cubicBezTo>
                  <a:pt x="4084756" y="0"/>
                  <a:pt x="4616964" y="532208"/>
                  <a:pt x="4616964" y="1188720"/>
                </a:cubicBezTo>
                <a:cubicBezTo>
                  <a:pt x="4616964" y="1845232"/>
                  <a:pt x="4084756" y="2377440"/>
                  <a:pt x="3428244" y="2377440"/>
                </a:cubicBezTo>
                <a:lnTo>
                  <a:pt x="3428244" y="2376742"/>
                </a:lnTo>
                <a:lnTo>
                  <a:pt x="3323184" y="2382047"/>
                </a:lnTo>
                <a:cubicBezTo>
                  <a:pt x="2792930" y="2435898"/>
                  <a:pt x="2379140" y="2883715"/>
                  <a:pt x="2379140" y="3428178"/>
                </a:cubicBezTo>
                <a:cubicBezTo>
                  <a:pt x="2379140" y="4008939"/>
                  <a:pt x="2849939" y="4479738"/>
                  <a:pt x="3430700" y="4479738"/>
                </a:cubicBezTo>
                <a:cubicBezTo>
                  <a:pt x="4011461" y="4479738"/>
                  <a:pt x="4482260" y="4008939"/>
                  <a:pt x="4482260" y="3428178"/>
                </a:cubicBezTo>
                <a:lnTo>
                  <a:pt x="4481504" y="3428178"/>
                </a:lnTo>
                <a:cubicBezTo>
                  <a:pt x="4481504" y="2771666"/>
                  <a:pt x="5013712" y="2239458"/>
                  <a:pt x="5670224" y="2239458"/>
                </a:cubicBezTo>
                <a:cubicBezTo>
                  <a:pt x="6326736" y="2239458"/>
                  <a:pt x="6858944" y="2771666"/>
                  <a:pt x="6858944" y="3428178"/>
                </a:cubicBezTo>
                <a:cubicBezTo>
                  <a:pt x="6858944" y="3551274"/>
                  <a:pt x="6840233" y="3670000"/>
                  <a:pt x="6805502" y="3781667"/>
                </a:cubicBezTo>
                <a:lnTo>
                  <a:pt x="6805443" y="3781817"/>
                </a:lnTo>
                <a:lnTo>
                  <a:pt x="6418615" y="4168645"/>
                </a:lnTo>
                <a:lnTo>
                  <a:pt x="6417372" y="4167402"/>
                </a:lnTo>
                <a:lnTo>
                  <a:pt x="6542194" y="4016115"/>
                </a:lnTo>
                <a:cubicBezTo>
                  <a:pt x="6655578" y="3848285"/>
                  <a:pt x="6721784" y="3645963"/>
                  <a:pt x="6721784" y="3428178"/>
                </a:cubicBezTo>
                <a:cubicBezTo>
                  <a:pt x="6721784" y="2847417"/>
                  <a:pt x="6250985" y="2376618"/>
                  <a:pt x="5670224" y="2376618"/>
                </a:cubicBezTo>
                <a:cubicBezTo>
                  <a:pt x="5089463" y="2376618"/>
                  <a:pt x="4618664" y="2847417"/>
                  <a:pt x="4618664" y="3428178"/>
                </a:cubicBezTo>
                <a:lnTo>
                  <a:pt x="4619420" y="3428178"/>
                </a:lnTo>
                <a:cubicBezTo>
                  <a:pt x="4619420" y="4084690"/>
                  <a:pt x="4087212" y="4616898"/>
                  <a:pt x="3430700" y="4616898"/>
                </a:cubicBezTo>
                <a:cubicBezTo>
                  <a:pt x="2774188" y="4616898"/>
                  <a:pt x="2241980" y="4084690"/>
                  <a:pt x="2241980" y="3428178"/>
                </a:cubicBezTo>
                <a:cubicBezTo>
                  <a:pt x="2241981" y="2771667"/>
                  <a:pt x="2774188" y="2239459"/>
                  <a:pt x="3430700" y="2239458"/>
                </a:cubicBezTo>
                <a:lnTo>
                  <a:pt x="3430700" y="2240156"/>
                </a:lnTo>
                <a:lnTo>
                  <a:pt x="3535760" y="2234851"/>
                </a:lnTo>
                <a:cubicBezTo>
                  <a:pt x="4066016" y="2181001"/>
                  <a:pt x="4479804" y="1733184"/>
                  <a:pt x="4479804" y="1188720"/>
                </a:cubicBezTo>
                <a:cubicBezTo>
                  <a:pt x="4479804" y="607959"/>
                  <a:pt x="4009005" y="137160"/>
                  <a:pt x="3428244" y="137160"/>
                </a:cubicBezTo>
                <a:cubicBezTo>
                  <a:pt x="2847484" y="137160"/>
                  <a:pt x="2376684" y="607959"/>
                  <a:pt x="2376684" y="1188720"/>
                </a:cubicBezTo>
                <a:lnTo>
                  <a:pt x="2377440" y="1188720"/>
                </a:lnTo>
                <a:cubicBezTo>
                  <a:pt x="2377440" y="1845232"/>
                  <a:pt x="1845232" y="2377440"/>
                  <a:pt x="1188720" y="2377440"/>
                </a:cubicBezTo>
                <a:cubicBezTo>
                  <a:pt x="532209" y="2377440"/>
                  <a:pt x="0" y="1845232"/>
                  <a:pt x="0" y="1188720"/>
                </a:cubicBezTo>
                <a:cubicBezTo>
                  <a:pt x="0" y="1065624"/>
                  <a:pt x="18711" y="946898"/>
                  <a:pt x="53443" y="83523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1" descr="Single gear with solid fill">
            <a:extLst>
              <a:ext uri="{FF2B5EF4-FFF2-40B4-BE49-F238E27FC236}">
                <a16:creationId xmlns:a16="http://schemas.microsoft.com/office/drawing/2014/main" id="{29016E73-B08E-347D-F92B-F4C8D28E3F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35602" y="331470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23069954-EDA2-3856-0129-695E59BDE5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1225" y="174955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9EC24D24-FF26-D50F-AE2E-42CD193988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5499" y="216382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5B3F5C95-417A-B55A-D501-7D92B543D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49876" y="372897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Graphic 17" descr="Lightbulb and gear with solid fill">
            <a:extLst>
              <a:ext uri="{FF2B5EF4-FFF2-40B4-BE49-F238E27FC236}">
                <a16:creationId xmlns:a16="http://schemas.microsoft.com/office/drawing/2014/main" id="{35E0A451-C161-E362-9A1C-4463D87690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4826" y="3963924"/>
            <a:ext cx="457200" cy="457200"/>
          </a:xfrm>
          <a:prstGeom prst="rect">
            <a:avLst/>
          </a:prstGeom>
        </p:spPr>
      </p:pic>
      <p:pic>
        <p:nvPicPr>
          <p:cNvPr id="19" name="Graphic 18" descr="Dollar with solid fill">
            <a:extLst>
              <a:ext uri="{FF2B5EF4-FFF2-40B4-BE49-F238E27FC236}">
                <a16:creationId xmlns:a16="http://schemas.microsoft.com/office/drawing/2014/main" id="{75A6EEB8-5EAC-7128-70A8-38B349A50EC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449" y="2398776"/>
            <a:ext cx="457200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94757A-FFFB-E30A-56D3-5F98E288DADA}"/>
              </a:ext>
            </a:extLst>
          </p:cNvPr>
          <p:cNvSpPr txBox="1">
            <a:spLocks/>
          </p:cNvSpPr>
          <p:nvPr/>
        </p:nvSpPr>
        <p:spPr>
          <a:xfrm>
            <a:off x="937645" y="3728974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85E2A4-5614-61B0-3593-AC01B898532C}"/>
              </a:ext>
            </a:extLst>
          </p:cNvPr>
          <p:cNvSpPr txBox="1">
            <a:spLocks/>
          </p:cNvSpPr>
          <p:nvPr/>
        </p:nvSpPr>
        <p:spPr>
          <a:xfrm>
            <a:off x="8588175" y="2112006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D6907DB5-54A5-EA8C-4529-40AA41DF00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55157" y="18440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F08B09E8-5C82-8711-064C-943FA6D1F1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21041" y="4936019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9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65316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6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65316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6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01E1D-2B9F-7F79-A28E-1DD742047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91F33E-AED9-5D93-4D81-31655E5FE8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5E7"/>
          </a:solidFill>
          <a:ln>
            <a:noFill/>
          </a:ln>
          <a:effectLst>
            <a:innerShdw blurRad="1054100">
              <a:srgbClr val="CB999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637511A6-0771-CEB8-6327-7D1B4BD3F97C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2169677-1FBD-0296-F0F3-780DB58272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996240" y="-207181"/>
            <a:ext cx="7273576" cy="7272363"/>
          </a:xfrm>
          <a:custGeom>
            <a:avLst/>
            <a:gdLst>
              <a:gd name="connsiteX0" fmla="*/ 2312273 w 7273576"/>
              <a:gd name="connsiteY0" fmla="*/ 111357 h 7272363"/>
              <a:gd name="connsiteX1" fmla="*/ 2423630 w 7273576"/>
              <a:gd name="connsiteY1" fmla="*/ 0 h 7272363"/>
              <a:gd name="connsiteX2" fmla="*/ 2473704 w 7273576"/>
              <a:gd name="connsiteY2" fmla="*/ 66962 h 7272363"/>
              <a:gd name="connsiteX3" fmla="*/ 2704661 w 7273576"/>
              <a:gd name="connsiteY3" fmla="*/ 823064 h 7272363"/>
              <a:gd name="connsiteX4" fmla="*/ 1352329 w 7273576"/>
              <a:gd name="connsiteY4" fmla="*/ 2175396 h 7272363"/>
              <a:gd name="connsiteX5" fmla="*/ 1352330 w 7273576"/>
              <a:gd name="connsiteY5" fmla="*/ 2174046 h 7272363"/>
              <a:gd name="connsiteX6" fmla="*/ 1230018 w 7273576"/>
              <a:gd name="connsiteY6" fmla="*/ 2180223 h 7272363"/>
              <a:gd name="connsiteX7" fmla="*/ 156038 w 7273576"/>
              <a:gd name="connsiteY7" fmla="*/ 3370339 h 7272363"/>
              <a:gd name="connsiteX8" fmla="*/ 1352331 w 7273576"/>
              <a:gd name="connsiteY8" fmla="*/ 4566632 h 7272363"/>
              <a:gd name="connsiteX9" fmla="*/ 2548625 w 7273576"/>
              <a:gd name="connsiteY9" fmla="*/ 3370339 h 7272363"/>
              <a:gd name="connsiteX10" fmla="*/ 2547765 w 7273576"/>
              <a:gd name="connsiteY10" fmla="*/ 3370339 h 7272363"/>
              <a:gd name="connsiteX11" fmla="*/ 3900096 w 7273576"/>
              <a:gd name="connsiteY11" fmla="*/ 2018008 h 7272363"/>
              <a:gd name="connsiteX12" fmla="*/ 5252428 w 7273576"/>
              <a:gd name="connsiteY12" fmla="*/ 3370339 h 7272363"/>
              <a:gd name="connsiteX13" fmla="*/ 4038364 w 7273576"/>
              <a:gd name="connsiteY13" fmla="*/ 4715689 h 7272363"/>
              <a:gd name="connsiteX14" fmla="*/ 3902749 w 7273576"/>
              <a:gd name="connsiteY14" fmla="*/ 4722536 h 7272363"/>
              <a:gd name="connsiteX15" fmla="*/ 3902749 w 7273576"/>
              <a:gd name="connsiteY15" fmla="*/ 4723738 h 7272363"/>
              <a:gd name="connsiteX16" fmla="*/ 2706456 w 7273576"/>
              <a:gd name="connsiteY16" fmla="*/ 5920031 h 7272363"/>
              <a:gd name="connsiteX17" fmla="*/ 3902749 w 7273576"/>
              <a:gd name="connsiteY17" fmla="*/ 7116324 h 7272363"/>
              <a:gd name="connsiteX18" fmla="*/ 5099043 w 7273576"/>
              <a:gd name="connsiteY18" fmla="*/ 5920031 h 7272363"/>
              <a:gd name="connsiteX19" fmla="*/ 5098182 w 7273576"/>
              <a:gd name="connsiteY19" fmla="*/ 5920031 h 7272363"/>
              <a:gd name="connsiteX20" fmla="*/ 6450515 w 7273576"/>
              <a:gd name="connsiteY20" fmla="*/ 4567700 h 7272363"/>
              <a:gd name="connsiteX21" fmla="*/ 7206616 w 7273576"/>
              <a:gd name="connsiteY21" fmla="*/ 4798657 h 7272363"/>
              <a:gd name="connsiteX22" fmla="*/ 7273576 w 7273576"/>
              <a:gd name="connsiteY22" fmla="*/ 4848729 h 7272363"/>
              <a:gd name="connsiteX23" fmla="*/ 7162220 w 7273576"/>
              <a:gd name="connsiteY23" fmla="*/ 4960086 h 7272363"/>
              <a:gd name="connsiteX24" fmla="*/ 7119374 w 7273576"/>
              <a:gd name="connsiteY24" fmla="*/ 4928046 h 7272363"/>
              <a:gd name="connsiteX25" fmla="*/ 6450515 w 7273576"/>
              <a:gd name="connsiteY25" fmla="*/ 4723738 h 7272363"/>
              <a:gd name="connsiteX26" fmla="*/ 5254221 w 7273576"/>
              <a:gd name="connsiteY26" fmla="*/ 5920031 h 7272363"/>
              <a:gd name="connsiteX27" fmla="*/ 5255081 w 7273576"/>
              <a:gd name="connsiteY27" fmla="*/ 5920031 h 7272363"/>
              <a:gd name="connsiteX28" fmla="*/ 3902749 w 7273576"/>
              <a:gd name="connsiteY28" fmla="*/ 7272363 h 7272363"/>
              <a:gd name="connsiteX29" fmla="*/ 2550418 w 7273576"/>
              <a:gd name="connsiteY29" fmla="*/ 5920031 h 7272363"/>
              <a:gd name="connsiteX30" fmla="*/ 3764482 w 7273576"/>
              <a:gd name="connsiteY30" fmla="*/ 4574681 h 7272363"/>
              <a:gd name="connsiteX31" fmla="*/ 3900096 w 7273576"/>
              <a:gd name="connsiteY31" fmla="*/ 4567834 h 7272363"/>
              <a:gd name="connsiteX32" fmla="*/ 3900096 w 7273576"/>
              <a:gd name="connsiteY32" fmla="*/ 4566632 h 7272363"/>
              <a:gd name="connsiteX33" fmla="*/ 5096390 w 7273576"/>
              <a:gd name="connsiteY33" fmla="*/ 3370339 h 7272363"/>
              <a:gd name="connsiteX34" fmla="*/ 3900097 w 7273576"/>
              <a:gd name="connsiteY34" fmla="*/ 2174046 h 7272363"/>
              <a:gd name="connsiteX35" fmla="*/ 2703804 w 7273576"/>
              <a:gd name="connsiteY35" fmla="*/ 3370339 h 7272363"/>
              <a:gd name="connsiteX36" fmla="*/ 2704663 w 7273576"/>
              <a:gd name="connsiteY36" fmla="*/ 3370339 h 7272363"/>
              <a:gd name="connsiteX37" fmla="*/ 1352332 w 7273576"/>
              <a:gd name="connsiteY37" fmla="*/ 4722671 h 7272363"/>
              <a:gd name="connsiteX38" fmla="*/ 0 w 7273576"/>
              <a:gd name="connsiteY38" fmla="*/ 3370339 h 7272363"/>
              <a:gd name="connsiteX39" fmla="*/ 1352332 w 7273576"/>
              <a:gd name="connsiteY39" fmla="*/ 2018008 h 7272363"/>
              <a:gd name="connsiteX40" fmla="*/ 1352331 w 7273576"/>
              <a:gd name="connsiteY40" fmla="*/ 2019357 h 7272363"/>
              <a:gd name="connsiteX41" fmla="*/ 1474643 w 7273576"/>
              <a:gd name="connsiteY41" fmla="*/ 2013181 h 7272363"/>
              <a:gd name="connsiteX42" fmla="*/ 2548622 w 7273576"/>
              <a:gd name="connsiteY42" fmla="*/ 823064 h 7272363"/>
              <a:gd name="connsiteX43" fmla="*/ 2344315 w 7273576"/>
              <a:gd name="connsiteY43" fmla="*/ 154205 h 727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273576" h="7272363">
                <a:moveTo>
                  <a:pt x="2312273" y="111357"/>
                </a:moveTo>
                <a:lnTo>
                  <a:pt x="2423630" y="0"/>
                </a:lnTo>
                <a:lnTo>
                  <a:pt x="2473704" y="66962"/>
                </a:lnTo>
                <a:cubicBezTo>
                  <a:pt x="2619518" y="282796"/>
                  <a:pt x="2704661" y="542987"/>
                  <a:pt x="2704661" y="823064"/>
                </a:cubicBezTo>
                <a:cubicBezTo>
                  <a:pt x="2704661" y="1569936"/>
                  <a:pt x="2099202" y="2175395"/>
                  <a:pt x="1352329" y="2175396"/>
                </a:cubicBezTo>
                <a:lnTo>
                  <a:pt x="1352330" y="2174046"/>
                </a:lnTo>
                <a:lnTo>
                  <a:pt x="1230018" y="2180223"/>
                </a:lnTo>
                <a:cubicBezTo>
                  <a:pt x="626779" y="2241485"/>
                  <a:pt x="156038" y="2750938"/>
                  <a:pt x="156038" y="3370339"/>
                </a:cubicBezTo>
                <a:cubicBezTo>
                  <a:pt x="156038" y="4031035"/>
                  <a:pt x="691636" y="4566633"/>
                  <a:pt x="1352331" y="4566632"/>
                </a:cubicBezTo>
                <a:cubicBezTo>
                  <a:pt x="2013027" y="4566633"/>
                  <a:pt x="2548625" y="4031035"/>
                  <a:pt x="2548625" y="3370339"/>
                </a:cubicBezTo>
                <a:lnTo>
                  <a:pt x="2547765" y="3370339"/>
                </a:lnTo>
                <a:cubicBezTo>
                  <a:pt x="2547765" y="2623467"/>
                  <a:pt x="3153224" y="2018008"/>
                  <a:pt x="3900096" y="2018008"/>
                </a:cubicBezTo>
                <a:cubicBezTo>
                  <a:pt x="4646969" y="2018008"/>
                  <a:pt x="5252428" y="2623467"/>
                  <a:pt x="5252428" y="3370339"/>
                </a:cubicBezTo>
                <a:cubicBezTo>
                  <a:pt x="5252428" y="4070532"/>
                  <a:pt x="4720286" y="4646437"/>
                  <a:pt x="4038364" y="4715689"/>
                </a:cubicBezTo>
                <a:lnTo>
                  <a:pt x="3902749" y="4722536"/>
                </a:lnTo>
                <a:lnTo>
                  <a:pt x="3902749" y="4723738"/>
                </a:lnTo>
                <a:cubicBezTo>
                  <a:pt x="3242054" y="4723738"/>
                  <a:pt x="2706456" y="5259336"/>
                  <a:pt x="2706456" y="5920031"/>
                </a:cubicBezTo>
                <a:cubicBezTo>
                  <a:pt x="2706456" y="6580726"/>
                  <a:pt x="3242054" y="7116324"/>
                  <a:pt x="3902749" y="7116324"/>
                </a:cubicBezTo>
                <a:cubicBezTo>
                  <a:pt x="4563445" y="7116324"/>
                  <a:pt x="5099043" y="6580726"/>
                  <a:pt x="5099043" y="5920031"/>
                </a:cubicBezTo>
                <a:lnTo>
                  <a:pt x="5098182" y="5920031"/>
                </a:lnTo>
                <a:cubicBezTo>
                  <a:pt x="5098182" y="5173159"/>
                  <a:pt x="5703642" y="4567700"/>
                  <a:pt x="6450515" y="4567700"/>
                </a:cubicBezTo>
                <a:cubicBezTo>
                  <a:pt x="6730591" y="4567700"/>
                  <a:pt x="6990782" y="4652843"/>
                  <a:pt x="7206616" y="4798657"/>
                </a:cubicBezTo>
                <a:lnTo>
                  <a:pt x="7273576" y="4848729"/>
                </a:lnTo>
                <a:lnTo>
                  <a:pt x="7162220" y="4960086"/>
                </a:lnTo>
                <a:lnTo>
                  <a:pt x="7119374" y="4928046"/>
                </a:lnTo>
                <a:cubicBezTo>
                  <a:pt x="6928444" y="4799056"/>
                  <a:pt x="6698275" y="4723738"/>
                  <a:pt x="6450515" y="4723738"/>
                </a:cubicBezTo>
                <a:cubicBezTo>
                  <a:pt x="5789819" y="4723738"/>
                  <a:pt x="5254221" y="5259336"/>
                  <a:pt x="5254221" y="5920031"/>
                </a:cubicBezTo>
                <a:lnTo>
                  <a:pt x="5255081" y="5920031"/>
                </a:lnTo>
                <a:cubicBezTo>
                  <a:pt x="5255081" y="6666904"/>
                  <a:pt x="4649622" y="7272363"/>
                  <a:pt x="3902749" y="7272363"/>
                </a:cubicBezTo>
                <a:cubicBezTo>
                  <a:pt x="3155877" y="7272363"/>
                  <a:pt x="2550418" y="6666903"/>
                  <a:pt x="2550418" y="5920031"/>
                </a:cubicBezTo>
                <a:cubicBezTo>
                  <a:pt x="2550418" y="5219838"/>
                  <a:pt x="3082560" y="4643935"/>
                  <a:pt x="3764482" y="4574681"/>
                </a:cubicBezTo>
                <a:lnTo>
                  <a:pt x="3900096" y="4567834"/>
                </a:lnTo>
                <a:lnTo>
                  <a:pt x="3900096" y="4566632"/>
                </a:lnTo>
                <a:cubicBezTo>
                  <a:pt x="4560792" y="4566632"/>
                  <a:pt x="5096389" y="4031035"/>
                  <a:pt x="5096390" y="3370339"/>
                </a:cubicBezTo>
                <a:cubicBezTo>
                  <a:pt x="5096390" y="2709644"/>
                  <a:pt x="4560792" y="2174046"/>
                  <a:pt x="3900097" y="2174046"/>
                </a:cubicBezTo>
                <a:cubicBezTo>
                  <a:pt x="3239401" y="2174047"/>
                  <a:pt x="2703803" y="2709645"/>
                  <a:pt x="2703804" y="3370339"/>
                </a:cubicBezTo>
                <a:lnTo>
                  <a:pt x="2704663" y="3370339"/>
                </a:lnTo>
                <a:cubicBezTo>
                  <a:pt x="2704663" y="4117212"/>
                  <a:pt x="2099204" y="4722671"/>
                  <a:pt x="1352332" y="4722671"/>
                </a:cubicBezTo>
                <a:cubicBezTo>
                  <a:pt x="605459" y="4722671"/>
                  <a:pt x="0" y="4117212"/>
                  <a:pt x="0" y="3370339"/>
                </a:cubicBezTo>
                <a:cubicBezTo>
                  <a:pt x="0" y="2623467"/>
                  <a:pt x="605459" y="2018008"/>
                  <a:pt x="1352332" y="2018008"/>
                </a:cubicBezTo>
                <a:lnTo>
                  <a:pt x="1352331" y="2019357"/>
                </a:lnTo>
                <a:lnTo>
                  <a:pt x="1474643" y="2013181"/>
                </a:lnTo>
                <a:cubicBezTo>
                  <a:pt x="2077882" y="1951919"/>
                  <a:pt x="2548622" y="1442466"/>
                  <a:pt x="2548622" y="823064"/>
                </a:cubicBezTo>
                <a:cubicBezTo>
                  <a:pt x="2548623" y="575303"/>
                  <a:pt x="2473304" y="345135"/>
                  <a:pt x="2344315" y="154205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6F2B78F3-D488-B714-CD1B-A087A483DE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6355" y="4372751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B1608B62-3F4C-A35A-EA24-EC94AFF16E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32846" y="2551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Graphic 11" descr="Single gear with solid fill">
            <a:extLst>
              <a:ext uri="{FF2B5EF4-FFF2-40B4-BE49-F238E27FC236}">
                <a16:creationId xmlns:a16="http://schemas.microsoft.com/office/drawing/2014/main" id="{1EE6478E-A71D-E1D7-6D66-D601A7985A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6355" y="76005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84EF7F7B-5A3D-C591-3436-C56B80863C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0629" y="117432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AE488A2F-E63A-00FB-A6BD-F85B650F29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47120" y="2965450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BA1EC623-F775-F7E8-9552-3213D3FA4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0629" y="4787025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D168194E-DF97-B353-4298-6E37E1E76A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579" y="5021975"/>
            <a:ext cx="457200" cy="457200"/>
          </a:xfrm>
          <a:prstGeom prst="rect">
            <a:avLst/>
          </a:prstGeom>
        </p:spPr>
      </p:pic>
      <p:pic>
        <p:nvPicPr>
          <p:cNvPr id="27" name="Graphic 26" descr="Bar graph with upward trend with solid fill">
            <a:extLst>
              <a:ext uri="{FF2B5EF4-FFF2-40B4-BE49-F238E27FC236}">
                <a16:creationId xmlns:a16="http://schemas.microsoft.com/office/drawing/2014/main" id="{253B18BD-671D-0429-FD0A-1BE57861E0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2070" y="3200400"/>
            <a:ext cx="457200" cy="4572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C811BD0E-FA56-C1B8-596E-2DE8362100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45579" y="1409274"/>
            <a:ext cx="457200" cy="457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73D760F-84FF-A449-51E2-AF1B71B5DBE6}"/>
              </a:ext>
            </a:extLst>
          </p:cNvPr>
          <p:cNvSpPr txBox="1">
            <a:spLocks/>
          </p:cNvSpPr>
          <p:nvPr/>
        </p:nvSpPr>
        <p:spPr>
          <a:xfrm>
            <a:off x="283339" y="4859537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2B5A9C-7CDE-0ECC-DD1A-09C7D2A39418}"/>
              </a:ext>
            </a:extLst>
          </p:cNvPr>
          <p:cNvSpPr txBox="1">
            <a:spLocks/>
          </p:cNvSpPr>
          <p:nvPr/>
        </p:nvSpPr>
        <p:spPr>
          <a:xfrm>
            <a:off x="283339" y="1095832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C96864-5965-ED16-EFB8-D8A0B7A37B39}"/>
              </a:ext>
            </a:extLst>
          </p:cNvPr>
          <p:cNvSpPr txBox="1">
            <a:spLocks/>
          </p:cNvSpPr>
          <p:nvPr/>
        </p:nvSpPr>
        <p:spPr>
          <a:xfrm>
            <a:off x="8588175" y="2788363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90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5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6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56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58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0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6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65316"/>
                                          </p:to>
                                        </p:animClr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5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8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 animBg="1"/>
          <p:bldP spid="18" grpId="0" animBg="1"/>
          <p:bldP spid="18" grpId="1" animBg="1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4" grpId="0" animBg="1"/>
          <p:bldP spid="25" grpId="0" animBg="1"/>
          <p:bldP spid="31" grpId="0"/>
          <p:bldP spid="31" grpId="1"/>
          <p:bldP spid="33" grpId="0"/>
          <p:bldP spid="33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56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58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0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6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65316"/>
                                          </p:to>
                                        </p:animClr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5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8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 animBg="1"/>
          <p:bldP spid="18" grpId="0" animBg="1"/>
          <p:bldP spid="18" grpId="1" animBg="1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4" grpId="0" animBg="1"/>
          <p:bldP spid="25" grpId="0" animBg="1"/>
          <p:bldP spid="31" grpId="0"/>
          <p:bldP spid="31" grpId="1"/>
          <p:bldP spid="33" grpId="0"/>
          <p:bldP spid="33" grpId="1"/>
          <p:bldP spid="2" grpId="0"/>
          <p:bldP spid="2" grpId="1"/>
        </p:bldLst>
      </p:timing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13822-FB3A-1BF8-65AD-3CB3F3718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5B22B2E0-6A5E-55F7-8DF3-BAE101D1DE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5E7"/>
          </a:solidFill>
          <a:ln>
            <a:noFill/>
          </a:ln>
          <a:effectLst>
            <a:innerShdw blurRad="1054100">
              <a:srgbClr val="CB999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735AAAF-2A12-D755-8A1F-44F7F5C2BF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90582B03-7321-7CE2-BDF8-83C48971BADC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AFCF7DA2-1439-8ACB-0FD6-9B5FFC019B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6F8DDA73-56E3-F445-7831-5A8DDE5593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AE3BCA89-4C6B-C8A5-E93C-A584712A1E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BD2CF79B-185E-8CDB-881E-C38712F7D7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010F89D9-E6EE-63D4-63C0-307224786F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083BDFF9-2E6F-0B81-5D24-1CD778F975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6DE48025-086A-2604-1E40-4C1EBB9EC9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0810BFC9-BF4A-F545-E020-40E6A96DFA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F8B10D7E-859C-9ED4-C896-36C21266EA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0356" y="4334256"/>
            <a:ext cx="457200" cy="457200"/>
          </a:xfrm>
          <a:prstGeom prst="rect">
            <a:avLst/>
          </a:prstGeom>
        </p:spPr>
      </p:pic>
      <p:pic>
        <p:nvPicPr>
          <p:cNvPr id="27" name="Graphic 26" descr="Bar graph with upward trend with solid fill">
            <a:extLst>
              <a:ext uri="{FF2B5EF4-FFF2-40B4-BE49-F238E27FC236}">
                <a16:creationId xmlns:a16="http://schemas.microsoft.com/office/drawing/2014/main" id="{A2892B98-1DDD-0D9F-4A83-EFE31F4EAF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7400" y="4334256"/>
            <a:ext cx="457200" cy="457200"/>
          </a:xfrm>
          <a:prstGeom prst="rect">
            <a:avLst/>
          </a:prstGeom>
        </p:spPr>
      </p:pic>
      <p:pic>
        <p:nvPicPr>
          <p:cNvPr id="28" name="Graphic 27" descr="Single gear with solid fill">
            <a:extLst>
              <a:ext uri="{FF2B5EF4-FFF2-40B4-BE49-F238E27FC236}">
                <a16:creationId xmlns:a16="http://schemas.microsoft.com/office/drawing/2014/main" id="{F525626B-7A08-DF57-3611-1E4A708A0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67400" y="2066544"/>
            <a:ext cx="457200" cy="4572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C724B276-F367-6722-CF02-3BFC29C4BD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0700" y="2066544"/>
            <a:ext cx="457200" cy="457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A306F0E-31EB-01DF-7947-B2E6D35AEF64}"/>
              </a:ext>
            </a:extLst>
          </p:cNvPr>
          <p:cNvSpPr txBox="1">
            <a:spLocks/>
          </p:cNvSpPr>
          <p:nvPr/>
        </p:nvSpPr>
        <p:spPr>
          <a:xfrm>
            <a:off x="2154424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E83695-FE34-3C8B-D7B1-5BEF7F39DF33}"/>
              </a:ext>
            </a:extLst>
          </p:cNvPr>
          <p:cNvSpPr txBox="1">
            <a:spLocks/>
          </p:cNvSpPr>
          <p:nvPr/>
        </p:nvSpPr>
        <p:spPr>
          <a:xfrm>
            <a:off x="218654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98AF6C-9E10-3FDF-ED80-2D7187095E1B}"/>
              </a:ext>
            </a:extLst>
          </p:cNvPr>
          <p:cNvSpPr txBox="1">
            <a:spLocks/>
          </p:cNvSpPr>
          <p:nvPr/>
        </p:nvSpPr>
        <p:spPr>
          <a:xfrm>
            <a:off x="7733084" y="4166285"/>
            <a:ext cx="2650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3ECCFF-DE2C-3140-5BF2-6D55F98E034B}"/>
              </a:ext>
            </a:extLst>
          </p:cNvPr>
          <p:cNvSpPr txBox="1">
            <a:spLocks/>
          </p:cNvSpPr>
          <p:nvPr/>
        </p:nvSpPr>
        <p:spPr>
          <a:xfrm>
            <a:off x="9748618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47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65316"/>
                                          </p:to>
                                        </p:animClr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4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6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2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4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15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6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8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19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5" grpId="0"/>
          <p:bldP spid="35" grpId="1"/>
          <p:bldP spid="36" grpId="0"/>
          <p:bldP spid="36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65316"/>
                                          </p:to>
                                        </p:animClr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4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6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2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4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15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6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8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19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5" grpId="0"/>
          <p:bldP spid="35" grpId="1"/>
          <p:bldP spid="36" grpId="0"/>
          <p:bldP spid="36" grpId="1"/>
        </p:bld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B53B5-0DF7-5E60-FCA5-8A153A2DE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3A7ADF-E16E-EACC-1216-DBFE9BDB58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5E7"/>
          </a:solidFill>
          <a:ln>
            <a:noFill/>
          </a:ln>
          <a:effectLst>
            <a:innerShdw blurRad="1054100">
              <a:srgbClr val="CB999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3170226D-D9AE-B429-6C57-6E230F0FBD15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DDDECCC-0C58-2CBA-7259-88B6DDA514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8900000">
            <a:off x="1268597" y="-477985"/>
            <a:ext cx="9652293" cy="9645428"/>
          </a:xfrm>
          <a:custGeom>
            <a:avLst/>
            <a:gdLst>
              <a:gd name="connsiteX0" fmla="*/ 9283170 w 9652293"/>
              <a:gd name="connsiteY0" fmla="*/ 5118419 h 9645428"/>
              <a:gd name="connsiteX1" fmla="*/ 9652293 w 9652293"/>
              <a:gd name="connsiteY1" fmla="*/ 6009563 h 9645428"/>
              <a:gd name="connsiteX2" fmla="*/ 8646014 w 9652293"/>
              <a:gd name="connsiteY2" fmla="*/ 7244224 h 9645428"/>
              <a:gd name="connsiteX3" fmla="*/ 8399086 w 9652293"/>
              <a:gd name="connsiteY3" fmla="*/ 7269117 h 9645428"/>
              <a:gd name="connsiteX4" fmla="*/ 8399086 w 9652293"/>
              <a:gd name="connsiteY4" fmla="*/ 7270310 h 9645428"/>
              <a:gd name="connsiteX5" fmla="*/ 7284235 w 9652293"/>
              <a:gd name="connsiteY5" fmla="*/ 8385161 h 9645428"/>
              <a:gd name="connsiteX6" fmla="*/ 8399086 w 9652293"/>
              <a:gd name="connsiteY6" fmla="*/ 9500013 h 9645428"/>
              <a:gd name="connsiteX7" fmla="*/ 8730609 w 9652293"/>
              <a:gd name="connsiteY7" fmla="*/ 9449892 h 9645428"/>
              <a:gd name="connsiteX8" fmla="*/ 8850467 w 9652293"/>
              <a:gd name="connsiteY8" fmla="*/ 9402666 h 9645428"/>
              <a:gd name="connsiteX9" fmla="*/ 8631575 w 9652293"/>
              <a:gd name="connsiteY9" fmla="*/ 9621559 h 9645428"/>
              <a:gd name="connsiteX10" fmla="*/ 8591012 w 9652293"/>
              <a:gd name="connsiteY10" fmla="*/ 9630907 h 9645428"/>
              <a:gd name="connsiteX11" fmla="*/ 8399086 w 9652293"/>
              <a:gd name="connsiteY11" fmla="*/ 9645428 h 9645428"/>
              <a:gd name="connsiteX12" fmla="*/ 7138820 w 9652293"/>
              <a:gd name="connsiteY12" fmla="*/ 8385161 h 9645428"/>
              <a:gd name="connsiteX13" fmla="*/ 8145099 w 9652293"/>
              <a:gd name="connsiteY13" fmla="*/ 7150498 h 9645428"/>
              <a:gd name="connsiteX14" fmla="*/ 8392027 w 9652293"/>
              <a:gd name="connsiteY14" fmla="*/ 7125606 h 9645428"/>
              <a:gd name="connsiteX15" fmla="*/ 8392028 w 9652293"/>
              <a:gd name="connsiteY15" fmla="*/ 7124414 h 9645428"/>
              <a:gd name="connsiteX16" fmla="*/ 9506879 w 9652293"/>
              <a:gd name="connsiteY16" fmla="*/ 6009562 h 9645428"/>
              <a:gd name="connsiteX17" fmla="*/ 8392027 w 9652293"/>
              <a:gd name="connsiteY17" fmla="*/ 4894711 h 9645428"/>
              <a:gd name="connsiteX18" fmla="*/ 7277176 w 9652293"/>
              <a:gd name="connsiteY18" fmla="*/ 6009562 h 9645428"/>
              <a:gd name="connsiteX19" fmla="*/ 7277977 w 9652293"/>
              <a:gd name="connsiteY19" fmla="*/ 6009562 h 9645428"/>
              <a:gd name="connsiteX20" fmla="*/ 6017711 w 9652293"/>
              <a:gd name="connsiteY20" fmla="*/ 7269829 h 9645428"/>
              <a:gd name="connsiteX21" fmla="*/ 4757444 w 9652293"/>
              <a:gd name="connsiteY21" fmla="*/ 6009562 h 9645428"/>
              <a:gd name="connsiteX22" fmla="*/ 5888856 w 9652293"/>
              <a:gd name="connsiteY22" fmla="*/ 4755803 h 9645428"/>
              <a:gd name="connsiteX23" fmla="*/ 6012694 w 9652293"/>
              <a:gd name="connsiteY23" fmla="*/ 4749548 h 9645428"/>
              <a:gd name="connsiteX24" fmla="*/ 6012694 w 9652293"/>
              <a:gd name="connsiteY24" fmla="*/ 4748080 h 9645428"/>
              <a:gd name="connsiteX25" fmla="*/ 7127546 w 9652293"/>
              <a:gd name="connsiteY25" fmla="*/ 3633228 h 9645428"/>
              <a:gd name="connsiteX26" fmla="*/ 6012695 w 9652293"/>
              <a:gd name="connsiteY26" fmla="*/ 2518377 h 9645428"/>
              <a:gd name="connsiteX27" fmla="*/ 4897844 w 9652293"/>
              <a:gd name="connsiteY27" fmla="*/ 3633228 h 9645428"/>
              <a:gd name="connsiteX28" fmla="*/ 4898645 w 9652293"/>
              <a:gd name="connsiteY28" fmla="*/ 3633228 h 9645428"/>
              <a:gd name="connsiteX29" fmla="*/ 3638379 w 9652293"/>
              <a:gd name="connsiteY29" fmla="*/ 4893495 h 9645428"/>
              <a:gd name="connsiteX30" fmla="*/ 2378113 w 9652293"/>
              <a:gd name="connsiteY30" fmla="*/ 3633228 h 9645428"/>
              <a:gd name="connsiteX31" fmla="*/ 3638379 w 9652293"/>
              <a:gd name="connsiteY31" fmla="*/ 2372962 h 9645428"/>
              <a:gd name="connsiteX32" fmla="*/ 3638379 w 9652293"/>
              <a:gd name="connsiteY32" fmla="*/ 2374991 h 9645428"/>
              <a:gd name="connsiteX33" fmla="*/ 3749841 w 9652293"/>
              <a:gd name="connsiteY33" fmla="*/ 2369363 h 9645428"/>
              <a:gd name="connsiteX34" fmla="*/ 4750704 w 9652293"/>
              <a:gd name="connsiteY34" fmla="*/ 1260268 h 9645428"/>
              <a:gd name="connsiteX35" fmla="*/ 3635852 w 9652293"/>
              <a:gd name="connsiteY35" fmla="*/ 145416 h 9645428"/>
              <a:gd name="connsiteX36" fmla="*/ 2521001 w 9652293"/>
              <a:gd name="connsiteY36" fmla="*/ 1260267 h 9645428"/>
              <a:gd name="connsiteX37" fmla="*/ 2520180 w 9652293"/>
              <a:gd name="connsiteY37" fmla="*/ 1260268 h 9645428"/>
              <a:gd name="connsiteX38" fmla="*/ 2494929 w 9652293"/>
              <a:gd name="connsiteY38" fmla="*/ 1510754 h 9645428"/>
              <a:gd name="connsiteX39" fmla="*/ 1260266 w 9652293"/>
              <a:gd name="connsiteY39" fmla="*/ 2517032 h 9645428"/>
              <a:gd name="connsiteX40" fmla="*/ 0 w 9652293"/>
              <a:gd name="connsiteY40" fmla="*/ 1256765 h 9645428"/>
              <a:gd name="connsiteX41" fmla="*/ 25468 w 9652293"/>
              <a:gd name="connsiteY41" fmla="*/ 1004126 h 9645428"/>
              <a:gd name="connsiteX42" fmla="*/ 264183 w 9652293"/>
              <a:gd name="connsiteY42" fmla="*/ 765410 h 9645428"/>
              <a:gd name="connsiteX43" fmla="*/ 233025 w 9652293"/>
              <a:gd name="connsiteY43" fmla="*/ 822815 h 9645428"/>
              <a:gd name="connsiteX44" fmla="*/ 145415 w 9652293"/>
              <a:gd name="connsiteY44" fmla="*/ 1256765 h 9645428"/>
              <a:gd name="connsiteX45" fmla="*/ 1260266 w 9652293"/>
              <a:gd name="connsiteY45" fmla="*/ 2371617 h 9645428"/>
              <a:gd name="connsiteX46" fmla="*/ 2375117 w 9652293"/>
              <a:gd name="connsiteY46" fmla="*/ 1256765 h 9645428"/>
              <a:gd name="connsiteX47" fmla="*/ 2375939 w 9652293"/>
              <a:gd name="connsiteY47" fmla="*/ 1256765 h 9645428"/>
              <a:gd name="connsiteX48" fmla="*/ 2401191 w 9652293"/>
              <a:gd name="connsiteY48" fmla="*/ 1006280 h 9645428"/>
              <a:gd name="connsiteX49" fmla="*/ 3635852 w 9652293"/>
              <a:gd name="connsiteY49" fmla="*/ 1 h 9645428"/>
              <a:gd name="connsiteX50" fmla="*/ 4896119 w 9652293"/>
              <a:gd name="connsiteY50" fmla="*/ 1260267 h 9645428"/>
              <a:gd name="connsiteX51" fmla="*/ 3635853 w 9652293"/>
              <a:gd name="connsiteY51" fmla="*/ 2520534 h 9645428"/>
              <a:gd name="connsiteX52" fmla="*/ 3635853 w 9652293"/>
              <a:gd name="connsiteY52" fmla="*/ 2518506 h 9645428"/>
              <a:gd name="connsiteX53" fmla="*/ 3524393 w 9652293"/>
              <a:gd name="connsiteY53" fmla="*/ 2524133 h 9645428"/>
              <a:gd name="connsiteX54" fmla="*/ 2523529 w 9652293"/>
              <a:gd name="connsiteY54" fmla="*/ 3633230 h 9645428"/>
              <a:gd name="connsiteX55" fmla="*/ 3638379 w 9652293"/>
              <a:gd name="connsiteY55" fmla="*/ 4748080 h 9645428"/>
              <a:gd name="connsiteX56" fmla="*/ 4753230 w 9652293"/>
              <a:gd name="connsiteY56" fmla="*/ 3633228 h 9645428"/>
              <a:gd name="connsiteX57" fmla="*/ 4752429 w 9652293"/>
              <a:gd name="connsiteY57" fmla="*/ 3633229 h 9645428"/>
              <a:gd name="connsiteX58" fmla="*/ 6012695 w 9652293"/>
              <a:gd name="connsiteY58" fmla="*/ 2372962 h 9645428"/>
              <a:gd name="connsiteX59" fmla="*/ 7272961 w 9652293"/>
              <a:gd name="connsiteY59" fmla="*/ 3633228 h 9645428"/>
              <a:gd name="connsiteX60" fmla="*/ 6141550 w 9652293"/>
              <a:gd name="connsiteY60" fmla="*/ 4886988 h 9645428"/>
              <a:gd name="connsiteX61" fmla="*/ 6017711 w 9652293"/>
              <a:gd name="connsiteY61" fmla="*/ 4893242 h 9645428"/>
              <a:gd name="connsiteX62" fmla="*/ 6017710 w 9652293"/>
              <a:gd name="connsiteY62" fmla="*/ 4894710 h 9645428"/>
              <a:gd name="connsiteX63" fmla="*/ 4902859 w 9652293"/>
              <a:gd name="connsiteY63" fmla="*/ 6009562 h 9645428"/>
              <a:gd name="connsiteX64" fmla="*/ 6017711 w 9652293"/>
              <a:gd name="connsiteY64" fmla="*/ 7124414 h 9645428"/>
              <a:gd name="connsiteX65" fmla="*/ 7132561 w 9652293"/>
              <a:gd name="connsiteY65" fmla="*/ 6009562 h 9645428"/>
              <a:gd name="connsiteX66" fmla="*/ 7131760 w 9652293"/>
              <a:gd name="connsiteY66" fmla="*/ 6009562 h 9645428"/>
              <a:gd name="connsiteX67" fmla="*/ 8392027 w 9652293"/>
              <a:gd name="connsiteY67" fmla="*/ 4749296 h 9645428"/>
              <a:gd name="connsiteX68" fmla="*/ 9283170 w 9652293"/>
              <a:gd name="connsiteY68" fmla="*/ 5118419 h 964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652293" h="9645428">
                <a:moveTo>
                  <a:pt x="9283170" y="5118419"/>
                </a:moveTo>
                <a:cubicBezTo>
                  <a:pt x="9511233" y="5346483"/>
                  <a:pt x="9652293" y="5661549"/>
                  <a:pt x="9652293" y="6009563"/>
                </a:cubicBezTo>
                <a:cubicBezTo>
                  <a:pt x="9652293" y="6618585"/>
                  <a:pt x="9220296" y="7126708"/>
                  <a:pt x="8646014" y="7244224"/>
                </a:cubicBezTo>
                <a:lnTo>
                  <a:pt x="8399086" y="7269117"/>
                </a:lnTo>
                <a:lnTo>
                  <a:pt x="8399086" y="7270310"/>
                </a:lnTo>
                <a:cubicBezTo>
                  <a:pt x="7783370" y="7270310"/>
                  <a:pt x="7284235" y="7769445"/>
                  <a:pt x="7284235" y="8385161"/>
                </a:cubicBezTo>
                <a:cubicBezTo>
                  <a:pt x="7284235" y="9000877"/>
                  <a:pt x="7783370" y="9500013"/>
                  <a:pt x="8399086" y="9500013"/>
                </a:cubicBezTo>
                <a:cubicBezTo>
                  <a:pt x="8514533" y="9500013"/>
                  <a:pt x="8625881" y="9482465"/>
                  <a:pt x="8730609" y="9449892"/>
                </a:cubicBezTo>
                <a:lnTo>
                  <a:pt x="8850467" y="9402666"/>
                </a:lnTo>
                <a:lnTo>
                  <a:pt x="8631575" y="9621559"/>
                </a:lnTo>
                <a:lnTo>
                  <a:pt x="8591012" y="9630907"/>
                </a:lnTo>
                <a:cubicBezTo>
                  <a:pt x="8528432" y="9640469"/>
                  <a:pt x="8464339" y="9645428"/>
                  <a:pt x="8399086" y="9645428"/>
                </a:cubicBezTo>
                <a:cubicBezTo>
                  <a:pt x="7703061" y="9645428"/>
                  <a:pt x="7138820" y="9081187"/>
                  <a:pt x="7138820" y="8385161"/>
                </a:cubicBezTo>
                <a:cubicBezTo>
                  <a:pt x="7138820" y="7776139"/>
                  <a:pt x="7570815" y="7268013"/>
                  <a:pt x="8145099" y="7150498"/>
                </a:cubicBezTo>
                <a:lnTo>
                  <a:pt x="8392027" y="7125606"/>
                </a:lnTo>
                <a:lnTo>
                  <a:pt x="8392028" y="7124414"/>
                </a:lnTo>
                <a:cubicBezTo>
                  <a:pt x="9007742" y="7124413"/>
                  <a:pt x="9506878" y="6625278"/>
                  <a:pt x="9506879" y="6009562"/>
                </a:cubicBezTo>
                <a:cubicBezTo>
                  <a:pt x="9506879" y="5393846"/>
                  <a:pt x="9007742" y="4894710"/>
                  <a:pt x="8392027" y="4894711"/>
                </a:cubicBezTo>
                <a:cubicBezTo>
                  <a:pt x="7776311" y="4894711"/>
                  <a:pt x="7277176" y="5393846"/>
                  <a:pt x="7277176" y="6009562"/>
                </a:cubicBezTo>
                <a:lnTo>
                  <a:pt x="7277977" y="6009562"/>
                </a:lnTo>
                <a:cubicBezTo>
                  <a:pt x="7277977" y="6705588"/>
                  <a:pt x="6713736" y="7269828"/>
                  <a:pt x="6017711" y="7269829"/>
                </a:cubicBezTo>
                <a:cubicBezTo>
                  <a:pt x="5321684" y="7269829"/>
                  <a:pt x="4757444" y="6705588"/>
                  <a:pt x="4757444" y="6009562"/>
                </a:cubicBezTo>
                <a:cubicBezTo>
                  <a:pt x="4757444" y="5357037"/>
                  <a:pt x="5253358" y="4820340"/>
                  <a:pt x="5888856" y="4755803"/>
                </a:cubicBezTo>
                <a:lnTo>
                  <a:pt x="6012694" y="4749548"/>
                </a:lnTo>
                <a:lnTo>
                  <a:pt x="6012694" y="4748080"/>
                </a:lnTo>
                <a:cubicBezTo>
                  <a:pt x="6628411" y="4748080"/>
                  <a:pt x="7127546" y="4248944"/>
                  <a:pt x="7127546" y="3633228"/>
                </a:cubicBezTo>
                <a:cubicBezTo>
                  <a:pt x="7127546" y="3017512"/>
                  <a:pt x="6628410" y="2518377"/>
                  <a:pt x="6012695" y="2518377"/>
                </a:cubicBezTo>
                <a:cubicBezTo>
                  <a:pt x="5396979" y="2518377"/>
                  <a:pt x="4897844" y="3017513"/>
                  <a:pt x="4897844" y="3633228"/>
                </a:cubicBezTo>
                <a:lnTo>
                  <a:pt x="4898645" y="3633228"/>
                </a:lnTo>
                <a:cubicBezTo>
                  <a:pt x="4898645" y="4329254"/>
                  <a:pt x="4334404" y="4893494"/>
                  <a:pt x="3638379" y="4893495"/>
                </a:cubicBezTo>
                <a:cubicBezTo>
                  <a:pt x="2942352" y="4893495"/>
                  <a:pt x="2378114" y="4329255"/>
                  <a:pt x="2378113" y="3633228"/>
                </a:cubicBezTo>
                <a:cubicBezTo>
                  <a:pt x="2378112" y="2937203"/>
                  <a:pt x="2942353" y="2372962"/>
                  <a:pt x="3638379" y="2372962"/>
                </a:cubicBezTo>
                <a:lnTo>
                  <a:pt x="3638379" y="2374991"/>
                </a:lnTo>
                <a:lnTo>
                  <a:pt x="3749841" y="2369363"/>
                </a:lnTo>
                <a:cubicBezTo>
                  <a:pt x="4312012" y="2312273"/>
                  <a:pt x="4750703" y="1837500"/>
                  <a:pt x="4750704" y="1260268"/>
                </a:cubicBezTo>
                <a:cubicBezTo>
                  <a:pt x="4750703" y="644552"/>
                  <a:pt x="4251568" y="145416"/>
                  <a:pt x="3635852" y="145416"/>
                </a:cubicBezTo>
                <a:cubicBezTo>
                  <a:pt x="3020137" y="145416"/>
                  <a:pt x="2521001" y="644551"/>
                  <a:pt x="2521001" y="1260267"/>
                </a:cubicBezTo>
                <a:lnTo>
                  <a:pt x="2520180" y="1260268"/>
                </a:lnTo>
                <a:lnTo>
                  <a:pt x="2494929" y="1510754"/>
                </a:lnTo>
                <a:cubicBezTo>
                  <a:pt x="2377414" y="2085035"/>
                  <a:pt x="1869289" y="2517032"/>
                  <a:pt x="1260266" y="2517032"/>
                </a:cubicBezTo>
                <a:cubicBezTo>
                  <a:pt x="564240" y="2517032"/>
                  <a:pt x="0" y="1952792"/>
                  <a:pt x="0" y="1256765"/>
                </a:cubicBezTo>
                <a:lnTo>
                  <a:pt x="25468" y="1004126"/>
                </a:lnTo>
                <a:lnTo>
                  <a:pt x="264183" y="765410"/>
                </a:lnTo>
                <a:lnTo>
                  <a:pt x="233025" y="822815"/>
                </a:lnTo>
                <a:cubicBezTo>
                  <a:pt x="176611" y="956194"/>
                  <a:pt x="145415" y="1102836"/>
                  <a:pt x="145415" y="1256765"/>
                </a:cubicBezTo>
                <a:cubicBezTo>
                  <a:pt x="145415" y="1872481"/>
                  <a:pt x="644550" y="2371617"/>
                  <a:pt x="1260266" y="2371617"/>
                </a:cubicBezTo>
                <a:cubicBezTo>
                  <a:pt x="1875982" y="2371617"/>
                  <a:pt x="2375117" y="1872481"/>
                  <a:pt x="2375117" y="1256765"/>
                </a:cubicBezTo>
                <a:lnTo>
                  <a:pt x="2375939" y="1256765"/>
                </a:lnTo>
                <a:lnTo>
                  <a:pt x="2401191" y="1006280"/>
                </a:lnTo>
                <a:cubicBezTo>
                  <a:pt x="2518706" y="431997"/>
                  <a:pt x="3026830" y="0"/>
                  <a:pt x="3635852" y="1"/>
                </a:cubicBezTo>
                <a:cubicBezTo>
                  <a:pt x="4331879" y="1"/>
                  <a:pt x="4896119" y="564241"/>
                  <a:pt x="4896119" y="1260267"/>
                </a:cubicBezTo>
                <a:cubicBezTo>
                  <a:pt x="4896119" y="1956293"/>
                  <a:pt x="4331879" y="2520534"/>
                  <a:pt x="3635853" y="2520534"/>
                </a:cubicBezTo>
                <a:lnTo>
                  <a:pt x="3635853" y="2518506"/>
                </a:lnTo>
                <a:lnTo>
                  <a:pt x="3524393" y="2524133"/>
                </a:lnTo>
                <a:cubicBezTo>
                  <a:pt x="2962222" y="2581225"/>
                  <a:pt x="2523528" y="3055995"/>
                  <a:pt x="2523529" y="3633230"/>
                </a:cubicBezTo>
                <a:cubicBezTo>
                  <a:pt x="2523529" y="4248945"/>
                  <a:pt x="3022662" y="4748079"/>
                  <a:pt x="3638379" y="4748080"/>
                </a:cubicBezTo>
                <a:cubicBezTo>
                  <a:pt x="4254094" y="4748079"/>
                  <a:pt x="4753229" y="4248944"/>
                  <a:pt x="4753230" y="3633228"/>
                </a:cubicBezTo>
                <a:lnTo>
                  <a:pt x="4752429" y="3633229"/>
                </a:lnTo>
                <a:cubicBezTo>
                  <a:pt x="4752428" y="2937202"/>
                  <a:pt x="5316668" y="2372961"/>
                  <a:pt x="6012695" y="2372962"/>
                </a:cubicBezTo>
                <a:cubicBezTo>
                  <a:pt x="6708721" y="2372962"/>
                  <a:pt x="7272961" y="2937202"/>
                  <a:pt x="7272961" y="3633228"/>
                </a:cubicBezTo>
                <a:cubicBezTo>
                  <a:pt x="7272961" y="4285753"/>
                  <a:pt x="6777046" y="4822450"/>
                  <a:pt x="6141550" y="4886988"/>
                </a:cubicBezTo>
                <a:lnTo>
                  <a:pt x="6017711" y="4893242"/>
                </a:lnTo>
                <a:lnTo>
                  <a:pt x="6017710" y="4894710"/>
                </a:lnTo>
                <a:cubicBezTo>
                  <a:pt x="5401994" y="4894710"/>
                  <a:pt x="4902859" y="5393846"/>
                  <a:pt x="4902859" y="6009562"/>
                </a:cubicBezTo>
                <a:cubicBezTo>
                  <a:pt x="4902859" y="6625278"/>
                  <a:pt x="5401995" y="7124414"/>
                  <a:pt x="6017711" y="7124414"/>
                </a:cubicBezTo>
                <a:cubicBezTo>
                  <a:pt x="6633426" y="7124413"/>
                  <a:pt x="7132561" y="6625278"/>
                  <a:pt x="7132561" y="6009562"/>
                </a:cubicBezTo>
                <a:lnTo>
                  <a:pt x="7131760" y="6009562"/>
                </a:lnTo>
                <a:cubicBezTo>
                  <a:pt x="7131760" y="5313536"/>
                  <a:pt x="7696001" y="4749296"/>
                  <a:pt x="8392027" y="4749296"/>
                </a:cubicBezTo>
                <a:cubicBezTo>
                  <a:pt x="8740040" y="4749296"/>
                  <a:pt x="9055106" y="4890356"/>
                  <a:pt x="9283170" y="5118419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1" descr="Single gear with solid fill">
            <a:extLst>
              <a:ext uri="{FF2B5EF4-FFF2-40B4-BE49-F238E27FC236}">
                <a16:creationId xmlns:a16="http://schemas.microsoft.com/office/drawing/2014/main" id="{43B26ABD-A44A-B85A-CFD2-A9BC605F4E8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63102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Graphic 11" descr="Single gear with solid fill">
            <a:extLst>
              <a:ext uri="{FF2B5EF4-FFF2-40B4-BE49-F238E27FC236}">
                <a16:creationId xmlns:a16="http://schemas.microsoft.com/office/drawing/2014/main" id="{D4285DEE-5336-49A4-CB27-5E70B50EE5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81093" y="349426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Graphic 11" descr="Single gear with solid fill">
            <a:extLst>
              <a:ext uri="{FF2B5EF4-FFF2-40B4-BE49-F238E27FC236}">
                <a16:creationId xmlns:a16="http://schemas.microsoft.com/office/drawing/2014/main" id="{A4F836E1-00BD-3C37-738E-32DD582C8D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34334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Graphic 11" descr="Single gear with solid fill">
            <a:extLst>
              <a:ext uri="{FF2B5EF4-FFF2-40B4-BE49-F238E27FC236}">
                <a16:creationId xmlns:a16="http://schemas.microsoft.com/office/drawing/2014/main" id="{DBC6F9D8-9552-C3A6-8C88-8CA24A0051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05566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70420599-31D8-7293-8DE4-A5D1FB2493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19840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F6A0533A-318A-7E7D-7F94-E7C205CD10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48608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0C249F6D-F5E5-6597-F81A-A2400AC533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95367" y="3908537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4564E4DE-7137-D8F6-F5B7-16010B935C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77376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Graphic 33" descr="Lightbulb and gear with solid fill">
            <a:extLst>
              <a:ext uri="{FF2B5EF4-FFF2-40B4-BE49-F238E27FC236}">
                <a16:creationId xmlns:a16="http://schemas.microsoft.com/office/drawing/2014/main" id="{E031D9FB-71B9-FE10-4788-AEFDEBE2B8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2326" y="2425210"/>
            <a:ext cx="457200" cy="457200"/>
          </a:xfrm>
          <a:prstGeom prst="rect">
            <a:avLst/>
          </a:prstGeom>
        </p:spPr>
      </p:pic>
      <p:pic>
        <p:nvPicPr>
          <p:cNvPr id="35" name="Graphic 34" descr="Bar graph with upward trend with solid fill">
            <a:extLst>
              <a:ext uri="{FF2B5EF4-FFF2-40B4-BE49-F238E27FC236}">
                <a16:creationId xmlns:a16="http://schemas.microsoft.com/office/drawing/2014/main" id="{0A9E4DD3-7D6F-7BF0-121F-DC92717E42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0317" y="4143487"/>
            <a:ext cx="457200" cy="457200"/>
          </a:xfrm>
          <a:prstGeom prst="rect">
            <a:avLst/>
          </a:prstGeom>
        </p:spPr>
      </p:pic>
      <p:pic>
        <p:nvPicPr>
          <p:cNvPr id="36" name="Graphic 35" descr="Single gear with solid fill">
            <a:extLst>
              <a:ext uri="{FF2B5EF4-FFF2-40B4-BE49-F238E27FC236}">
                <a16:creationId xmlns:a16="http://schemas.microsoft.com/office/drawing/2014/main" id="{7ACF3159-FE14-A966-A556-ED9D76FB1E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3558" y="2425210"/>
            <a:ext cx="457200" cy="457200"/>
          </a:xfrm>
          <a:prstGeom prst="rect">
            <a:avLst/>
          </a:prstGeom>
        </p:spPr>
      </p:pic>
      <p:pic>
        <p:nvPicPr>
          <p:cNvPr id="37" name="Graphic 36" descr="Dollar with solid fill">
            <a:extLst>
              <a:ext uri="{FF2B5EF4-FFF2-40B4-BE49-F238E27FC236}">
                <a16:creationId xmlns:a16="http://schemas.microsoft.com/office/drawing/2014/main" id="{E3023400-F0E7-998E-CA97-44DA8D7F72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54790" y="2425210"/>
            <a:ext cx="457200" cy="457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EBD8C1E-8D96-8C4C-C3A4-78E6CADF022D}"/>
              </a:ext>
            </a:extLst>
          </p:cNvPr>
          <p:cNvSpPr txBox="1">
            <a:spLocks/>
          </p:cNvSpPr>
          <p:nvPr/>
        </p:nvSpPr>
        <p:spPr>
          <a:xfrm>
            <a:off x="3136597" y="503068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206F92-7D4A-7501-DD39-2A2FB0ECD103}"/>
              </a:ext>
            </a:extLst>
          </p:cNvPr>
          <p:cNvSpPr txBox="1">
            <a:spLocks/>
          </p:cNvSpPr>
          <p:nvPr/>
        </p:nvSpPr>
        <p:spPr>
          <a:xfrm>
            <a:off x="1642073" y="540082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2BB344-754E-E898-0502-11C5B6752B22}"/>
              </a:ext>
            </a:extLst>
          </p:cNvPr>
          <p:cNvSpPr txBox="1">
            <a:spLocks/>
          </p:cNvSpPr>
          <p:nvPr/>
        </p:nvSpPr>
        <p:spPr>
          <a:xfrm>
            <a:off x="8229398" y="5336423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Success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Graphic 11" descr="Single gear with solid fill">
            <a:extLst>
              <a:ext uri="{FF2B5EF4-FFF2-40B4-BE49-F238E27FC236}">
                <a16:creationId xmlns:a16="http://schemas.microsoft.com/office/drawing/2014/main" id="{0981A48B-50E5-6EA0-9507-1E48E26380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19950" y="342900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2910B2D6-1131-4C6E-83D2-DBEDED397B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334224" y="384327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5" name="Graphic 44" descr="Bank with solid fill">
            <a:extLst>
              <a:ext uri="{FF2B5EF4-FFF2-40B4-BE49-F238E27FC236}">
                <a16:creationId xmlns:a16="http://schemas.microsoft.com/office/drawing/2014/main" id="{0C3B2A80-A0C3-A968-7A63-74AE2F9158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569174" y="4078224"/>
            <a:ext cx="457200" cy="4572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25C2FDB-1F36-081E-084A-2BE72672DE36}"/>
              </a:ext>
            </a:extLst>
          </p:cNvPr>
          <p:cNvSpPr txBox="1">
            <a:spLocks/>
          </p:cNvSpPr>
          <p:nvPr/>
        </p:nvSpPr>
        <p:spPr>
          <a:xfrm>
            <a:off x="4852072" y="5336423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120305-67FD-A5E6-520C-49CA7E7350EC}"/>
              </a:ext>
            </a:extLst>
          </p:cNvPr>
          <p:cNvSpPr txBox="1">
            <a:spLocks/>
          </p:cNvSpPr>
          <p:nvPr/>
        </p:nvSpPr>
        <p:spPr>
          <a:xfrm>
            <a:off x="6685436" y="503068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49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4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7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8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1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2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5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6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9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0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2" dur="4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4" dur="4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6" dur="4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8" dur="4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90" dur="4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10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11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65316"/>
                                          </p:to>
                                        </p:animClr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27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28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9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31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32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33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35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36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37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39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4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41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43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44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45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3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1" grpId="0" animBg="1"/>
          <p:bldP spid="32" grpId="0" animBg="1"/>
          <p:bldP spid="33" grpId="0" animBg="1"/>
          <p:bldP spid="38" grpId="0"/>
          <p:bldP spid="38" grpId="1"/>
          <p:bldP spid="39" grpId="0"/>
          <p:bldP spid="39" grpId="1"/>
          <p:bldP spid="41" grpId="0"/>
          <p:bldP spid="41" grpId="1"/>
          <p:bldP spid="43" grpId="0" animBg="1"/>
          <p:bldP spid="43" grpId="1" animBg="1"/>
          <p:bldP spid="44" grpId="0" animBg="1"/>
          <p:bldP spid="46" grpId="0"/>
          <p:bldP spid="46" grpId="1"/>
          <p:bldP spid="47" grpId="0"/>
          <p:bldP spid="4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2" dur="4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4" dur="4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6" dur="4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8" dur="4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90" dur="4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10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11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65316"/>
                                          </p:to>
                                        </p:animClr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27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28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9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31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32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33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35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36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37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39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4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41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43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44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45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3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1" grpId="0" animBg="1"/>
          <p:bldP spid="32" grpId="0" animBg="1"/>
          <p:bldP spid="33" grpId="0" animBg="1"/>
          <p:bldP spid="38" grpId="0"/>
          <p:bldP spid="38" grpId="1"/>
          <p:bldP spid="39" grpId="0"/>
          <p:bldP spid="39" grpId="1"/>
          <p:bldP spid="41" grpId="0"/>
          <p:bldP spid="41" grpId="1"/>
          <p:bldP spid="43" grpId="0" animBg="1"/>
          <p:bldP spid="43" grpId="1" animBg="1"/>
          <p:bldP spid="44" grpId="0" animBg="1"/>
          <p:bldP spid="46" grpId="0"/>
          <p:bldP spid="46" grpId="1"/>
          <p:bldP spid="47" grpId="0"/>
          <p:bldP spid="47" grpId="1"/>
        </p:bldLst>
      </p:timing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C4461-1263-94E0-2F28-0B9F18AA9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86FD99-7D11-338A-242B-067A786632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5E7"/>
          </a:solidFill>
          <a:ln>
            <a:noFill/>
          </a:ln>
          <a:effectLst>
            <a:innerShdw blurRad="1054100">
              <a:srgbClr val="CB999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F093C101-1BF4-F30D-D6F0-AACFC7278221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E24FD9B-896F-1063-38C1-1E2CBF1BB6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1893132" y="346528"/>
            <a:ext cx="8459177" cy="6432915"/>
          </a:xfrm>
          <a:custGeom>
            <a:avLst/>
            <a:gdLst>
              <a:gd name="connsiteX0" fmla="*/ 0 w 8459177"/>
              <a:gd name="connsiteY0" fmla="*/ 2407223 h 6432915"/>
              <a:gd name="connsiteX1" fmla="*/ 137872 w 8459177"/>
              <a:gd name="connsiteY1" fmla="*/ 2269352 h 6432915"/>
              <a:gd name="connsiteX2" fmla="*/ 176821 w 8459177"/>
              <a:gd name="connsiteY2" fmla="*/ 2354686 h 6432915"/>
              <a:gd name="connsiteX3" fmla="*/ 1397522 w 8459177"/>
              <a:gd name="connsiteY3" fmla="*/ 3121475 h 6432915"/>
              <a:gd name="connsiteX4" fmla="*/ 2785778 w 8459177"/>
              <a:gd name="connsiteY4" fmla="*/ 1656293 h 6432915"/>
              <a:gd name="connsiteX5" fmla="*/ 2784780 w 8459177"/>
              <a:gd name="connsiteY5" fmla="*/ 1656293 h 6432915"/>
              <a:gd name="connsiteX6" fmla="*/ 4354113 w 8459177"/>
              <a:gd name="connsiteY6" fmla="*/ 0 h 6432915"/>
              <a:gd name="connsiteX7" fmla="*/ 5923446 w 8459177"/>
              <a:gd name="connsiteY7" fmla="*/ 1656293 h 6432915"/>
              <a:gd name="connsiteX8" fmla="*/ 4354113 w 8459177"/>
              <a:gd name="connsiteY8" fmla="*/ 3312586 h 6432915"/>
              <a:gd name="connsiteX9" fmla="*/ 4354113 w 8459177"/>
              <a:gd name="connsiteY9" fmla="*/ 3311613 h 6432915"/>
              <a:gd name="connsiteX10" fmla="*/ 4215414 w 8459177"/>
              <a:gd name="connsiteY10" fmla="*/ 3319005 h 6432915"/>
              <a:gd name="connsiteX11" fmla="*/ 2969099 w 8459177"/>
              <a:gd name="connsiteY11" fmla="*/ 4776623 h 6432915"/>
              <a:gd name="connsiteX12" fmla="*/ 4357356 w 8459177"/>
              <a:gd name="connsiteY12" fmla="*/ 6241804 h 6432915"/>
              <a:gd name="connsiteX13" fmla="*/ 5745612 w 8459177"/>
              <a:gd name="connsiteY13" fmla="*/ 4776623 h 6432915"/>
              <a:gd name="connsiteX14" fmla="*/ 5744613 w 8459177"/>
              <a:gd name="connsiteY14" fmla="*/ 4776623 h 6432915"/>
              <a:gd name="connsiteX15" fmla="*/ 7313946 w 8459177"/>
              <a:gd name="connsiteY15" fmla="*/ 3120330 h 6432915"/>
              <a:gd name="connsiteX16" fmla="*/ 8423632 w 8459177"/>
              <a:gd name="connsiteY16" fmla="*/ 3605446 h 6432915"/>
              <a:gd name="connsiteX17" fmla="*/ 8459177 w 8459177"/>
              <a:gd name="connsiteY17" fmla="*/ 3646723 h 6432915"/>
              <a:gd name="connsiteX18" fmla="*/ 8327854 w 8459177"/>
              <a:gd name="connsiteY18" fmla="*/ 3778046 h 6432915"/>
              <a:gd name="connsiteX19" fmla="*/ 8295592 w 8459177"/>
              <a:gd name="connsiteY19" fmla="*/ 3740582 h 6432915"/>
              <a:gd name="connsiteX20" fmla="*/ 7313947 w 8459177"/>
              <a:gd name="connsiteY20" fmla="*/ 3311440 h 6432915"/>
              <a:gd name="connsiteX21" fmla="*/ 5925691 w 8459177"/>
              <a:gd name="connsiteY21" fmla="*/ 4776623 h 6432915"/>
              <a:gd name="connsiteX22" fmla="*/ 5926689 w 8459177"/>
              <a:gd name="connsiteY22" fmla="*/ 4776623 h 6432915"/>
              <a:gd name="connsiteX23" fmla="*/ 4357356 w 8459177"/>
              <a:gd name="connsiteY23" fmla="*/ 6432915 h 6432915"/>
              <a:gd name="connsiteX24" fmla="*/ 2788023 w 8459177"/>
              <a:gd name="connsiteY24" fmla="*/ 4776623 h 6432915"/>
              <a:gd name="connsiteX25" fmla="*/ 4357356 w 8459177"/>
              <a:gd name="connsiteY25" fmla="*/ 3120330 h 6432915"/>
              <a:gd name="connsiteX26" fmla="*/ 4357356 w 8459177"/>
              <a:gd name="connsiteY26" fmla="*/ 3121303 h 6432915"/>
              <a:gd name="connsiteX27" fmla="*/ 4496054 w 8459177"/>
              <a:gd name="connsiteY27" fmla="*/ 3113910 h 6432915"/>
              <a:gd name="connsiteX28" fmla="*/ 5742370 w 8459177"/>
              <a:gd name="connsiteY28" fmla="*/ 1656293 h 6432915"/>
              <a:gd name="connsiteX29" fmla="*/ 4354113 w 8459177"/>
              <a:gd name="connsiteY29" fmla="*/ 191110 h 6432915"/>
              <a:gd name="connsiteX30" fmla="*/ 2965857 w 8459177"/>
              <a:gd name="connsiteY30" fmla="*/ 1656293 h 6432915"/>
              <a:gd name="connsiteX31" fmla="*/ 2966855 w 8459177"/>
              <a:gd name="connsiteY31" fmla="*/ 1656293 h 6432915"/>
              <a:gd name="connsiteX32" fmla="*/ 1397522 w 8459177"/>
              <a:gd name="connsiteY32" fmla="*/ 3312585 h 6432915"/>
              <a:gd name="connsiteX33" fmla="*/ 17599 w 8459177"/>
              <a:gd name="connsiteY33" fmla="*/ 2445780 h 643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459177" h="6432915">
                <a:moveTo>
                  <a:pt x="0" y="2407223"/>
                </a:moveTo>
                <a:lnTo>
                  <a:pt x="137872" y="2269352"/>
                </a:lnTo>
                <a:lnTo>
                  <a:pt x="176821" y="2354686"/>
                </a:lnTo>
                <a:cubicBezTo>
                  <a:pt x="411907" y="2811420"/>
                  <a:pt x="870407" y="3121475"/>
                  <a:pt x="1397522" y="3121475"/>
                </a:cubicBezTo>
                <a:cubicBezTo>
                  <a:pt x="2164235" y="3121474"/>
                  <a:pt x="2785778" y="2465491"/>
                  <a:pt x="2785778" y="1656293"/>
                </a:cubicBezTo>
                <a:lnTo>
                  <a:pt x="2784780" y="1656293"/>
                </a:lnTo>
                <a:cubicBezTo>
                  <a:pt x="2784780" y="741547"/>
                  <a:pt x="3487395" y="0"/>
                  <a:pt x="4354113" y="0"/>
                </a:cubicBezTo>
                <a:cubicBezTo>
                  <a:pt x="5220832" y="0"/>
                  <a:pt x="5923446" y="741547"/>
                  <a:pt x="5923446" y="1656293"/>
                </a:cubicBezTo>
                <a:cubicBezTo>
                  <a:pt x="5923446" y="2571038"/>
                  <a:pt x="5220832" y="3312585"/>
                  <a:pt x="4354113" y="3312586"/>
                </a:cubicBezTo>
                <a:lnTo>
                  <a:pt x="4354113" y="3311613"/>
                </a:lnTo>
                <a:lnTo>
                  <a:pt x="4215414" y="3319005"/>
                </a:lnTo>
                <a:cubicBezTo>
                  <a:pt x="3515379" y="3394038"/>
                  <a:pt x="2969100" y="4017999"/>
                  <a:pt x="2969099" y="4776623"/>
                </a:cubicBezTo>
                <a:cubicBezTo>
                  <a:pt x="2969100" y="5585821"/>
                  <a:pt x="3590642" y="6241805"/>
                  <a:pt x="4357356" y="6241804"/>
                </a:cubicBezTo>
                <a:cubicBezTo>
                  <a:pt x="5124069" y="6241804"/>
                  <a:pt x="5745613" y="5585821"/>
                  <a:pt x="5745612" y="4776623"/>
                </a:cubicBezTo>
                <a:lnTo>
                  <a:pt x="5744613" y="4776623"/>
                </a:lnTo>
                <a:cubicBezTo>
                  <a:pt x="5744614" y="3861879"/>
                  <a:pt x="6447230" y="3120330"/>
                  <a:pt x="7313946" y="3120330"/>
                </a:cubicBezTo>
                <a:cubicBezTo>
                  <a:pt x="7747306" y="3120330"/>
                  <a:pt x="8139639" y="3305716"/>
                  <a:pt x="8423632" y="3605446"/>
                </a:cubicBezTo>
                <a:lnTo>
                  <a:pt x="8459177" y="3646723"/>
                </a:lnTo>
                <a:lnTo>
                  <a:pt x="8327854" y="3778046"/>
                </a:lnTo>
                <a:lnTo>
                  <a:pt x="8295592" y="3740582"/>
                </a:lnTo>
                <a:cubicBezTo>
                  <a:pt x="8044367" y="3475436"/>
                  <a:pt x="7697304" y="3311440"/>
                  <a:pt x="7313947" y="3311440"/>
                </a:cubicBezTo>
                <a:cubicBezTo>
                  <a:pt x="6547233" y="3311441"/>
                  <a:pt x="5925691" y="3967424"/>
                  <a:pt x="5925691" y="4776623"/>
                </a:cubicBezTo>
                <a:lnTo>
                  <a:pt x="5926689" y="4776623"/>
                </a:lnTo>
                <a:cubicBezTo>
                  <a:pt x="5926689" y="5691368"/>
                  <a:pt x="5224075" y="6432915"/>
                  <a:pt x="4357356" y="6432915"/>
                </a:cubicBezTo>
                <a:cubicBezTo>
                  <a:pt x="3490637" y="6432915"/>
                  <a:pt x="2788023" y="5691368"/>
                  <a:pt x="2788023" y="4776623"/>
                </a:cubicBezTo>
                <a:cubicBezTo>
                  <a:pt x="2788023" y="3861877"/>
                  <a:pt x="3490637" y="3120330"/>
                  <a:pt x="4357356" y="3120330"/>
                </a:cubicBezTo>
                <a:lnTo>
                  <a:pt x="4357356" y="3121303"/>
                </a:lnTo>
                <a:lnTo>
                  <a:pt x="4496054" y="3113910"/>
                </a:lnTo>
                <a:cubicBezTo>
                  <a:pt x="5196091" y="3038879"/>
                  <a:pt x="5742369" y="2414917"/>
                  <a:pt x="5742370" y="1656293"/>
                </a:cubicBezTo>
                <a:cubicBezTo>
                  <a:pt x="5742369" y="847094"/>
                  <a:pt x="5120826" y="191111"/>
                  <a:pt x="4354113" y="191110"/>
                </a:cubicBezTo>
                <a:cubicBezTo>
                  <a:pt x="3587400" y="191111"/>
                  <a:pt x="2965858" y="847094"/>
                  <a:pt x="2965857" y="1656293"/>
                </a:cubicBezTo>
                <a:lnTo>
                  <a:pt x="2966855" y="1656293"/>
                </a:lnTo>
                <a:cubicBezTo>
                  <a:pt x="2966855" y="2571038"/>
                  <a:pt x="2264242" y="3312585"/>
                  <a:pt x="1397522" y="3312585"/>
                </a:cubicBezTo>
                <a:cubicBezTo>
                  <a:pt x="801653" y="3312585"/>
                  <a:pt x="283349" y="2962088"/>
                  <a:pt x="17599" y="244578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1" descr="Single gear with solid fill">
            <a:extLst>
              <a:ext uri="{FF2B5EF4-FFF2-40B4-BE49-F238E27FC236}">
                <a16:creationId xmlns:a16="http://schemas.microsoft.com/office/drawing/2014/main" id="{1100A488-B5AE-F72C-B205-2FD56E80AA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386648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024C961A-A19F-A542-B535-8D6BBEE61D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1622108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D888BF8-2549-0D35-7BB9-8462238D03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20511" y="2036382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62F2A169-98B8-EAF6-B48C-4D38503BF4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25081" y="4280757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58179B-2A6F-5AD9-7BE1-0F564F09175F}"/>
              </a:ext>
            </a:extLst>
          </p:cNvPr>
          <p:cNvSpPr txBox="1">
            <a:spLocks/>
          </p:cNvSpPr>
          <p:nvPr/>
        </p:nvSpPr>
        <p:spPr>
          <a:xfrm>
            <a:off x="572510" y="4128754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DD930B-E756-FD42-ED2F-F7F4524F6B7C}"/>
              </a:ext>
            </a:extLst>
          </p:cNvPr>
          <p:cNvSpPr txBox="1">
            <a:spLocks/>
          </p:cNvSpPr>
          <p:nvPr/>
        </p:nvSpPr>
        <p:spPr>
          <a:xfrm>
            <a:off x="9126247" y="2112006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1E2BD312-1262-ECA8-3DF9-D245C42B7E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442C0E3B-C790-0750-5060-85759CEF41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5980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8E4DAA-FE7B-7178-621C-DC92E1FD72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83706" y="2145989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9D4FE-ED8A-6790-5F01-443721F1111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88275" y="4390364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9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65316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65316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" grpId="0"/>
          <p:bldP spid="3" grpId="0"/>
        </p:bldLst>
      </p:timing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93CF1-A52A-A5EC-048C-84934F6FE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F96776-E7C4-8545-ED96-5F4B8C004E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5E7"/>
          </a:solidFill>
          <a:ln>
            <a:noFill/>
          </a:ln>
          <a:effectLst>
            <a:innerShdw blurRad="1054100">
              <a:srgbClr val="CB999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C2B045E8-66FD-65BE-4720-517110AB7805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6AE3989-16B2-15EF-23AF-4DEC5FC3E1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900316" y="-1059459"/>
            <a:ext cx="6095257" cy="8759993"/>
          </a:xfrm>
          <a:custGeom>
            <a:avLst/>
            <a:gdLst>
              <a:gd name="connsiteX0" fmla="*/ 2582802 w 6095257"/>
              <a:gd name="connsiteY0" fmla="*/ 131323 h 8759993"/>
              <a:gd name="connsiteX1" fmla="*/ 2714125 w 6095257"/>
              <a:gd name="connsiteY1" fmla="*/ 0 h 8759993"/>
              <a:gd name="connsiteX2" fmla="*/ 2779868 w 6095257"/>
              <a:gd name="connsiteY2" fmla="*/ 76343 h 8759993"/>
              <a:gd name="connsiteX3" fmla="*/ 3138227 w 6095257"/>
              <a:gd name="connsiteY3" fmla="*/ 1129900 h 8759993"/>
              <a:gd name="connsiteX4" fmla="*/ 1885171 w 6095257"/>
              <a:gd name="connsiteY4" fmla="*/ 2752543 h 8759993"/>
              <a:gd name="connsiteX5" fmla="*/ 1569333 w 6095257"/>
              <a:gd name="connsiteY5" fmla="*/ 2786147 h 8759993"/>
              <a:gd name="connsiteX6" fmla="*/ 1569333 w 6095257"/>
              <a:gd name="connsiteY6" fmla="*/ 2789116 h 8759993"/>
              <a:gd name="connsiteX7" fmla="*/ 181077 w 6095257"/>
              <a:gd name="connsiteY7" fmla="*/ 4254297 h 8759993"/>
              <a:gd name="connsiteX8" fmla="*/ 1569332 w 6095257"/>
              <a:gd name="connsiteY8" fmla="*/ 5719480 h 8759993"/>
              <a:gd name="connsiteX9" fmla="*/ 2957589 w 6095257"/>
              <a:gd name="connsiteY9" fmla="*/ 4254297 h 8759993"/>
              <a:gd name="connsiteX10" fmla="*/ 2956591 w 6095257"/>
              <a:gd name="connsiteY10" fmla="*/ 4254297 h 8759993"/>
              <a:gd name="connsiteX11" fmla="*/ 4525924 w 6095257"/>
              <a:gd name="connsiteY11" fmla="*/ 2598005 h 8759993"/>
              <a:gd name="connsiteX12" fmla="*/ 6095257 w 6095257"/>
              <a:gd name="connsiteY12" fmla="*/ 4254297 h 8759993"/>
              <a:gd name="connsiteX13" fmla="*/ 4525924 w 6095257"/>
              <a:gd name="connsiteY13" fmla="*/ 5910590 h 8759993"/>
              <a:gd name="connsiteX14" fmla="*/ 4525924 w 6095257"/>
              <a:gd name="connsiteY14" fmla="*/ 5909617 h 8759993"/>
              <a:gd name="connsiteX15" fmla="*/ 4387225 w 6095257"/>
              <a:gd name="connsiteY15" fmla="*/ 5917010 h 8759993"/>
              <a:gd name="connsiteX16" fmla="*/ 3140910 w 6095257"/>
              <a:gd name="connsiteY16" fmla="*/ 7374627 h 8759993"/>
              <a:gd name="connsiteX17" fmla="*/ 3752978 w 6095257"/>
              <a:gd name="connsiteY17" fmla="*/ 8589579 h 8759993"/>
              <a:gd name="connsiteX18" fmla="*/ 3806475 w 6095257"/>
              <a:gd name="connsiteY18" fmla="*/ 8623880 h 8759993"/>
              <a:gd name="connsiteX19" fmla="*/ 3670362 w 6095257"/>
              <a:gd name="connsiteY19" fmla="*/ 8759993 h 8759993"/>
              <a:gd name="connsiteX20" fmla="*/ 3651737 w 6095257"/>
              <a:gd name="connsiteY20" fmla="*/ 8748051 h 8759993"/>
              <a:gd name="connsiteX21" fmla="*/ 2959833 w 6095257"/>
              <a:gd name="connsiteY21" fmla="*/ 7374627 h 8759993"/>
              <a:gd name="connsiteX22" fmla="*/ 4529166 w 6095257"/>
              <a:gd name="connsiteY22" fmla="*/ 5718333 h 8759993"/>
              <a:gd name="connsiteX23" fmla="*/ 4529166 w 6095257"/>
              <a:gd name="connsiteY23" fmla="*/ 5719307 h 8759993"/>
              <a:gd name="connsiteX24" fmla="*/ 4667865 w 6095257"/>
              <a:gd name="connsiteY24" fmla="*/ 5711915 h 8759993"/>
              <a:gd name="connsiteX25" fmla="*/ 5914180 w 6095257"/>
              <a:gd name="connsiteY25" fmla="*/ 4254297 h 8759993"/>
              <a:gd name="connsiteX26" fmla="*/ 4525924 w 6095257"/>
              <a:gd name="connsiteY26" fmla="*/ 2789116 h 8759993"/>
              <a:gd name="connsiteX27" fmla="*/ 3137669 w 6095257"/>
              <a:gd name="connsiteY27" fmla="*/ 4254297 h 8759993"/>
              <a:gd name="connsiteX28" fmla="*/ 3138666 w 6095257"/>
              <a:gd name="connsiteY28" fmla="*/ 4254297 h 8759993"/>
              <a:gd name="connsiteX29" fmla="*/ 1569333 w 6095257"/>
              <a:gd name="connsiteY29" fmla="*/ 5910590 h 8759993"/>
              <a:gd name="connsiteX30" fmla="*/ 0 w 6095257"/>
              <a:gd name="connsiteY30" fmla="*/ 4254297 h 8759993"/>
              <a:gd name="connsiteX31" fmla="*/ 1253057 w 6095257"/>
              <a:gd name="connsiteY31" fmla="*/ 2631654 h 8759993"/>
              <a:gd name="connsiteX32" fmla="*/ 1568895 w 6095257"/>
              <a:gd name="connsiteY32" fmla="*/ 2598050 h 8759993"/>
              <a:gd name="connsiteX33" fmla="*/ 1568895 w 6095257"/>
              <a:gd name="connsiteY33" fmla="*/ 2595082 h 8759993"/>
              <a:gd name="connsiteX34" fmla="*/ 2957150 w 6095257"/>
              <a:gd name="connsiteY34" fmla="*/ 1129900 h 8759993"/>
              <a:gd name="connsiteX35" fmla="*/ 2640141 w 6095257"/>
              <a:gd name="connsiteY35" fmla="*/ 197908 h 875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95257" h="8759993">
                <a:moveTo>
                  <a:pt x="2582802" y="131323"/>
                </a:moveTo>
                <a:lnTo>
                  <a:pt x="2714125" y="0"/>
                </a:lnTo>
                <a:lnTo>
                  <a:pt x="2779868" y="76343"/>
                </a:lnTo>
                <a:cubicBezTo>
                  <a:pt x="3003743" y="362648"/>
                  <a:pt x="3138227" y="729698"/>
                  <a:pt x="3138227" y="1129900"/>
                </a:cubicBezTo>
                <a:cubicBezTo>
                  <a:pt x="3138227" y="1930301"/>
                  <a:pt x="2600289" y="2598099"/>
                  <a:pt x="1885171" y="2752543"/>
                </a:cubicBezTo>
                <a:lnTo>
                  <a:pt x="1569333" y="2786147"/>
                </a:lnTo>
                <a:lnTo>
                  <a:pt x="1569333" y="2789116"/>
                </a:lnTo>
                <a:cubicBezTo>
                  <a:pt x="802620" y="2789116"/>
                  <a:pt x="181077" y="3445099"/>
                  <a:pt x="181077" y="4254297"/>
                </a:cubicBezTo>
                <a:cubicBezTo>
                  <a:pt x="181076" y="5063496"/>
                  <a:pt x="802620" y="5719479"/>
                  <a:pt x="1569332" y="5719480"/>
                </a:cubicBezTo>
                <a:cubicBezTo>
                  <a:pt x="2336046" y="5719478"/>
                  <a:pt x="2957588" y="5063496"/>
                  <a:pt x="2957589" y="4254297"/>
                </a:cubicBezTo>
                <a:lnTo>
                  <a:pt x="2956591" y="4254297"/>
                </a:lnTo>
                <a:cubicBezTo>
                  <a:pt x="2956591" y="3339552"/>
                  <a:pt x="3659205" y="2598005"/>
                  <a:pt x="4525924" y="2598005"/>
                </a:cubicBezTo>
                <a:cubicBezTo>
                  <a:pt x="5392642" y="2598005"/>
                  <a:pt x="6095257" y="3339552"/>
                  <a:pt x="6095257" y="4254297"/>
                </a:cubicBezTo>
                <a:cubicBezTo>
                  <a:pt x="6095257" y="5169043"/>
                  <a:pt x="5392643" y="5910590"/>
                  <a:pt x="4525924" y="5910590"/>
                </a:cubicBezTo>
                <a:lnTo>
                  <a:pt x="4525924" y="5909617"/>
                </a:lnTo>
                <a:lnTo>
                  <a:pt x="4387225" y="5917010"/>
                </a:lnTo>
                <a:cubicBezTo>
                  <a:pt x="3687189" y="5992041"/>
                  <a:pt x="3140911" y="6616004"/>
                  <a:pt x="3140910" y="7374627"/>
                </a:cubicBezTo>
                <a:cubicBezTo>
                  <a:pt x="3140910" y="7880376"/>
                  <a:pt x="3383700" y="8326276"/>
                  <a:pt x="3752978" y="8589579"/>
                </a:cubicBezTo>
                <a:lnTo>
                  <a:pt x="3806475" y="8623880"/>
                </a:lnTo>
                <a:lnTo>
                  <a:pt x="3670362" y="8759993"/>
                </a:lnTo>
                <a:lnTo>
                  <a:pt x="3651737" y="8748051"/>
                </a:lnTo>
                <a:cubicBezTo>
                  <a:pt x="3234291" y="8450403"/>
                  <a:pt x="2959832" y="7946343"/>
                  <a:pt x="2959833" y="7374627"/>
                </a:cubicBezTo>
                <a:cubicBezTo>
                  <a:pt x="2959833" y="6459882"/>
                  <a:pt x="3662447" y="5718334"/>
                  <a:pt x="4529166" y="5718333"/>
                </a:cubicBezTo>
                <a:lnTo>
                  <a:pt x="4529166" y="5719307"/>
                </a:lnTo>
                <a:lnTo>
                  <a:pt x="4667865" y="5711915"/>
                </a:lnTo>
                <a:cubicBezTo>
                  <a:pt x="5367902" y="5636884"/>
                  <a:pt x="5914181" y="5012922"/>
                  <a:pt x="5914180" y="4254297"/>
                </a:cubicBezTo>
                <a:cubicBezTo>
                  <a:pt x="5914180" y="3445099"/>
                  <a:pt x="5292637" y="2789116"/>
                  <a:pt x="4525924" y="2789116"/>
                </a:cubicBezTo>
                <a:cubicBezTo>
                  <a:pt x="3759210" y="2789116"/>
                  <a:pt x="3137669" y="3445099"/>
                  <a:pt x="3137669" y="4254297"/>
                </a:cubicBezTo>
                <a:lnTo>
                  <a:pt x="3138666" y="4254297"/>
                </a:lnTo>
                <a:cubicBezTo>
                  <a:pt x="3138666" y="5169043"/>
                  <a:pt x="2436051" y="5910590"/>
                  <a:pt x="1569333" y="5910590"/>
                </a:cubicBezTo>
                <a:cubicBezTo>
                  <a:pt x="702614" y="5910590"/>
                  <a:pt x="0" y="5169043"/>
                  <a:pt x="0" y="4254297"/>
                </a:cubicBezTo>
                <a:cubicBezTo>
                  <a:pt x="0" y="3453895"/>
                  <a:pt x="537941" y="2786098"/>
                  <a:pt x="1253057" y="2631654"/>
                </a:cubicBezTo>
                <a:lnTo>
                  <a:pt x="1568895" y="2598050"/>
                </a:lnTo>
                <a:lnTo>
                  <a:pt x="1568895" y="2595082"/>
                </a:lnTo>
                <a:cubicBezTo>
                  <a:pt x="2335607" y="2595081"/>
                  <a:pt x="2957151" y="1939098"/>
                  <a:pt x="2957150" y="1129900"/>
                </a:cubicBezTo>
                <a:cubicBezTo>
                  <a:pt x="2957150" y="775876"/>
                  <a:pt x="2838183" y="451177"/>
                  <a:pt x="2640141" y="197908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4A60DCEF-6378-0635-7983-CA09B35FF5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92007" y="3386487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raphic 11" descr="Single gear with solid fill">
            <a:extLst>
              <a:ext uri="{FF2B5EF4-FFF2-40B4-BE49-F238E27FC236}">
                <a16:creationId xmlns:a16="http://schemas.microsoft.com/office/drawing/2014/main" id="{65A33F3D-1DF0-F954-8D68-674AAC760A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82137" y="1235869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E055249-528D-43DC-38F3-B3AF102805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96411" y="1650143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65E1776C-945D-84FE-8346-9E68EC06C3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06281" y="3800761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3DD6E-D932-7E5D-FCA7-5CA374B16E69}"/>
              </a:ext>
            </a:extLst>
          </p:cNvPr>
          <p:cNvSpPr txBox="1">
            <a:spLocks/>
          </p:cNvSpPr>
          <p:nvPr/>
        </p:nvSpPr>
        <p:spPr>
          <a:xfrm>
            <a:off x="444877" y="1650143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7BC400-A290-2E88-443A-33F0377DE423}"/>
              </a:ext>
            </a:extLst>
          </p:cNvPr>
          <p:cNvSpPr txBox="1">
            <a:spLocks/>
          </p:cNvSpPr>
          <p:nvPr/>
        </p:nvSpPr>
        <p:spPr>
          <a:xfrm>
            <a:off x="9126247" y="3648758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07F2F241-0762-ED86-AFC6-0C79807AEA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596926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Graphic 11" descr="Single gear with solid fill">
            <a:extLst>
              <a:ext uri="{FF2B5EF4-FFF2-40B4-BE49-F238E27FC236}">
                <a16:creationId xmlns:a16="http://schemas.microsoft.com/office/drawing/2014/main" id="{F5D6CC5A-ABA7-BAF7-E1BB-50D8FC207A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6048AD-01BF-8145-F4FF-3BBEF954466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69475" y="3910368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A71F8-8228-66E4-C272-BA5A7F4C66D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59605" y="1759750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7357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5" grpId="0" animBg="1"/>
          <p:bldP spid="16" grpId="0" animBg="1"/>
          <p:bldP spid="17" grpId="0" animBg="1"/>
          <p:bldP spid="18" grpId="0" animBg="1"/>
          <p:bldP spid="21" grpId="0"/>
          <p:bldP spid="21" grpId="1"/>
          <p:bldP spid="22" grpId="0"/>
          <p:bldP spid="22" grpId="1"/>
          <p:bldP spid="23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5" grpId="0" animBg="1"/>
          <p:bldP spid="16" grpId="0" animBg="1"/>
          <p:bldP spid="17" grpId="0" animBg="1"/>
          <p:bldP spid="18" grpId="0" animBg="1"/>
          <p:bldP spid="21" grpId="0"/>
          <p:bldP spid="21" grpId="1"/>
          <p:bldP spid="22" grpId="0"/>
          <p:bldP spid="22" grpId="1"/>
          <p:bldP spid="23" grpId="0" animBg="1"/>
          <p:bldP spid="24" grpId="0" animBg="1"/>
        </p:bldLst>
      </p:timing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20859-2406-B607-D2A9-5BA80793B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CA187B-F9C4-32F9-0E1E-5BBEF09635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5E7"/>
          </a:solidFill>
          <a:ln>
            <a:noFill/>
          </a:ln>
          <a:effectLst>
            <a:innerShdw blurRad="1054100">
              <a:srgbClr val="CB999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FAD81458-382C-1062-E082-0DB1416C7AF6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1E57B8-3EEB-2B16-3402-B65479156F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037539" y="-197065"/>
            <a:ext cx="7079618" cy="7240945"/>
          </a:xfrm>
          <a:custGeom>
            <a:avLst/>
            <a:gdLst>
              <a:gd name="connsiteX0" fmla="*/ 0 w 7079618"/>
              <a:gd name="connsiteY0" fmla="*/ 2318855 h 7240945"/>
              <a:gd name="connsiteX1" fmla="*/ 107698 w 7079618"/>
              <a:gd name="connsiteY1" fmla="*/ 2211157 h 7240945"/>
              <a:gd name="connsiteX2" fmla="*/ 154113 w 7079618"/>
              <a:gd name="connsiteY2" fmla="*/ 2254685 h 7240945"/>
              <a:gd name="connsiteX3" fmla="*/ 884878 w 7079618"/>
              <a:gd name="connsiteY3" fmla="*/ 2525367 h 7240945"/>
              <a:gd name="connsiteX4" fmla="*/ 2033711 w 7079618"/>
              <a:gd name="connsiteY4" fmla="*/ 1339990 h 7240945"/>
              <a:gd name="connsiteX5" fmla="*/ 2032885 w 7079618"/>
              <a:gd name="connsiteY5" fmla="*/ 1339990 h 7240945"/>
              <a:gd name="connsiteX6" fmla="*/ 3331566 w 7079618"/>
              <a:gd name="connsiteY6" fmla="*/ 1 h 7240945"/>
              <a:gd name="connsiteX7" fmla="*/ 4630247 w 7079618"/>
              <a:gd name="connsiteY7" fmla="*/ 1339991 h 7240945"/>
              <a:gd name="connsiteX8" fmla="*/ 3331566 w 7079618"/>
              <a:gd name="connsiteY8" fmla="*/ 2679980 h 7240945"/>
              <a:gd name="connsiteX9" fmla="*/ 3331566 w 7079618"/>
              <a:gd name="connsiteY9" fmla="*/ 2679194 h 7240945"/>
              <a:gd name="connsiteX10" fmla="*/ 3216788 w 7079618"/>
              <a:gd name="connsiteY10" fmla="*/ 2685174 h 7240945"/>
              <a:gd name="connsiteX11" fmla="*/ 2185416 w 7079618"/>
              <a:gd name="connsiteY11" fmla="*/ 3864430 h 7240945"/>
              <a:gd name="connsiteX12" fmla="*/ 3334250 w 7079618"/>
              <a:gd name="connsiteY12" fmla="*/ 5049806 h 7240945"/>
              <a:gd name="connsiteX13" fmla="*/ 4483083 w 7079618"/>
              <a:gd name="connsiteY13" fmla="*/ 3864431 h 7240945"/>
              <a:gd name="connsiteX14" fmla="*/ 4482258 w 7079618"/>
              <a:gd name="connsiteY14" fmla="*/ 3864431 h 7240945"/>
              <a:gd name="connsiteX15" fmla="*/ 5780937 w 7079618"/>
              <a:gd name="connsiteY15" fmla="*/ 2524440 h 7240945"/>
              <a:gd name="connsiteX16" fmla="*/ 7079618 w 7079618"/>
              <a:gd name="connsiteY16" fmla="*/ 3864430 h 7240945"/>
              <a:gd name="connsiteX17" fmla="*/ 6042667 w 7079618"/>
              <a:gd name="connsiteY17" fmla="*/ 5177197 h 7240945"/>
              <a:gd name="connsiteX18" fmla="*/ 5781300 w 7079618"/>
              <a:gd name="connsiteY18" fmla="*/ 5204384 h 7240945"/>
              <a:gd name="connsiteX19" fmla="*/ 5781300 w 7079618"/>
              <a:gd name="connsiteY19" fmla="*/ 5206786 h 7240945"/>
              <a:gd name="connsiteX20" fmla="*/ 4632467 w 7079618"/>
              <a:gd name="connsiteY20" fmla="*/ 6392161 h 7240945"/>
              <a:gd name="connsiteX21" fmla="*/ 4828670 w 7079618"/>
              <a:gd name="connsiteY21" fmla="*/ 7054917 h 7240945"/>
              <a:gd name="connsiteX22" fmla="*/ 4884953 w 7079618"/>
              <a:gd name="connsiteY22" fmla="*/ 7132577 h 7240945"/>
              <a:gd name="connsiteX23" fmla="*/ 4776584 w 7079618"/>
              <a:gd name="connsiteY23" fmla="*/ 7240945 h 7240945"/>
              <a:gd name="connsiteX24" fmla="*/ 4704414 w 7079618"/>
              <a:gd name="connsiteY24" fmla="*/ 7141363 h 7240945"/>
              <a:gd name="connsiteX25" fmla="*/ 4482619 w 7079618"/>
              <a:gd name="connsiteY25" fmla="*/ 6392162 h 7240945"/>
              <a:gd name="connsiteX26" fmla="*/ 5519570 w 7079618"/>
              <a:gd name="connsiteY26" fmla="*/ 5079394 h 7240945"/>
              <a:gd name="connsiteX27" fmla="*/ 5780937 w 7079618"/>
              <a:gd name="connsiteY27" fmla="*/ 5052208 h 7240945"/>
              <a:gd name="connsiteX28" fmla="*/ 5780937 w 7079618"/>
              <a:gd name="connsiteY28" fmla="*/ 5049806 h 7240945"/>
              <a:gd name="connsiteX29" fmla="*/ 6929770 w 7079618"/>
              <a:gd name="connsiteY29" fmla="*/ 3864430 h 7240945"/>
              <a:gd name="connsiteX30" fmla="*/ 5780937 w 7079618"/>
              <a:gd name="connsiteY30" fmla="*/ 2679054 h 7240945"/>
              <a:gd name="connsiteX31" fmla="*/ 4632105 w 7079618"/>
              <a:gd name="connsiteY31" fmla="*/ 3864430 h 7240945"/>
              <a:gd name="connsiteX32" fmla="*/ 4632930 w 7079618"/>
              <a:gd name="connsiteY32" fmla="*/ 3864430 h 7240945"/>
              <a:gd name="connsiteX33" fmla="*/ 3334249 w 7079618"/>
              <a:gd name="connsiteY33" fmla="*/ 5204421 h 7240945"/>
              <a:gd name="connsiteX34" fmla="*/ 2035568 w 7079618"/>
              <a:gd name="connsiteY34" fmla="*/ 3864430 h 7240945"/>
              <a:gd name="connsiteX35" fmla="*/ 3334249 w 7079618"/>
              <a:gd name="connsiteY35" fmla="*/ 2524440 h 7240945"/>
              <a:gd name="connsiteX36" fmla="*/ 3334250 w 7079618"/>
              <a:gd name="connsiteY36" fmla="*/ 2525227 h 7240945"/>
              <a:gd name="connsiteX37" fmla="*/ 3449027 w 7079618"/>
              <a:gd name="connsiteY37" fmla="*/ 2519247 h 7240945"/>
              <a:gd name="connsiteX38" fmla="*/ 4480399 w 7079618"/>
              <a:gd name="connsiteY38" fmla="*/ 1339991 h 7240945"/>
              <a:gd name="connsiteX39" fmla="*/ 3331566 w 7079618"/>
              <a:gd name="connsiteY39" fmla="*/ 154614 h 7240945"/>
              <a:gd name="connsiteX40" fmla="*/ 2182733 w 7079618"/>
              <a:gd name="connsiteY40" fmla="*/ 1339991 h 7240945"/>
              <a:gd name="connsiteX41" fmla="*/ 2183559 w 7079618"/>
              <a:gd name="connsiteY41" fmla="*/ 1339991 h 7240945"/>
              <a:gd name="connsiteX42" fmla="*/ 884878 w 7079618"/>
              <a:gd name="connsiteY42" fmla="*/ 2679981 h 7240945"/>
              <a:gd name="connsiteX43" fmla="*/ 58797 w 7079618"/>
              <a:gd name="connsiteY43" fmla="*/ 2373992 h 7240945"/>
              <a:gd name="connsiteX44" fmla="*/ 0 w 7079618"/>
              <a:gd name="connsiteY44" fmla="*/ 2318855 h 724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079618" h="7240945">
                <a:moveTo>
                  <a:pt x="0" y="2318855"/>
                </a:moveTo>
                <a:lnTo>
                  <a:pt x="107698" y="2211157"/>
                </a:lnTo>
                <a:lnTo>
                  <a:pt x="154113" y="2254685"/>
                </a:lnTo>
                <a:cubicBezTo>
                  <a:pt x="352699" y="2423785"/>
                  <a:pt x="607292" y="2525367"/>
                  <a:pt x="884878" y="2525367"/>
                </a:cubicBezTo>
                <a:cubicBezTo>
                  <a:pt x="1519361" y="2525367"/>
                  <a:pt x="2033712" y="1994656"/>
                  <a:pt x="2033711" y="1339990"/>
                </a:cubicBezTo>
                <a:lnTo>
                  <a:pt x="2032885" y="1339990"/>
                </a:lnTo>
                <a:cubicBezTo>
                  <a:pt x="2032885" y="599934"/>
                  <a:pt x="2614324" y="0"/>
                  <a:pt x="3331566" y="1"/>
                </a:cubicBezTo>
                <a:cubicBezTo>
                  <a:pt x="4048808" y="0"/>
                  <a:pt x="4630247" y="599934"/>
                  <a:pt x="4630247" y="1339991"/>
                </a:cubicBezTo>
                <a:cubicBezTo>
                  <a:pt x="4630247" y="2080047"/>
                  <a:pt x="4048808" y="2679981"/>
                  <a:pt x="3331566" y="2679980"/>
                </a:cubicBezTo>
                <a:lnTo>
                  <a:pt x="3331566" y="2679194"/>
                </a:lnTo>
                <a:lnTo>
                  <a:pt x="3216788" y="2685174"/>
                </a:lnTo>
                <a:cubicBezTo>
                  <a:pt x="2637482" y="2745878"/>
                  <a:pt x="2185416" y="3250681"/>
                  <a:pt x="2185416" y="3864430"/>
                </a:cubicBezTo>
                <a:cubicBezTo>
                  <a:pt x="2185417" y="4519096"/>
                  <a:pt x="2699766" y="5049806"/>
                  <a:pt x="3334250" y="5049806"/>
                </a:cubicBezTo>
                <a:cubicBezTo>
                  <a:pt x="3968732" y="5049806"/>
                  <a:pt x="4483083" y="4519096"/>
                  <a:pt x="4483083" y="3864431"/>
                </a:cubicBezTo>
                <a:lnTo>
                  <a:pt x="4482258" y="3864431"/>
                </a:lnTo>
                <a:cubicBezTo>
                  <a:pt x="4482257" y="3124375"/>
                  <a:pt x="5063697" y="2524440"/>
                  <a:pt x="5780937" y="2524440"/>
                </a:cubicBezTo>
                <a:cubicBezTo>
                  <a:pt x="6498179" y="2524440"/>
                  <a:pt x="7079618" y="3124374"/>
                  <a:pt x="7079618" y="3864430"/>
                </a:cubicBezTo>
                <a:cubicBezTo>
                  <a:pt x="7079619" y="4511979"/>
                  <a:pt x="6634454" y="5052248"/>
                  <a:pt x="6042667" y="5177197"/>
                </a:cubicBezTo>
                <a:lnTo>
                  <a:pt x="5781300" y="5204384"/>
                </a:lnTo>
                <a:lnTo>
                  <a:pt x="5781300" y="5206786"/>
                </a:lnTo>
                <a:cubicBezTo>
                  <a:pt x="5146816" y="5206785"/>
                  <a:pt x="4632467" y="5737496"/>
                  <a:pt x="4632467" y="6392161"/>
                </a:cubicBezTo>
                <a:cubicBezTo>
                  <a:pt x="4632467" y="6637661"/>
                  <a:pt x="4704798" y="6865730"/>
                  <a:pt x="4828670" y="7054917"/>
                </a:cubicBezTo>
                <a:lnTo>
                  <a:pt x="4884953" y="7132577"/>
                </a:lnTo>
                <a:lnTo>
                  <a:pt x="4776584" y="7240945"/>
                </a:lnTo>
                <a:lnTo>
                  <a:pt x="4704414" y="7141363"/>
                </a:lnTo>
                <a:cubicBezTo>
                  <a:pt x="4564384" y="6927500"/>
                  <a:pt x="4482619" y="6669683"/>
                  <a:pt x="4482619" y="6392162"/>
                </a:cubicBezTo>
                <a:cubicBezTo>
                  <a:pt x="4482619" y="5744613"/>
                  <a:pt x="4927783" y="5204345"/>
                  <a:pt x="5519570" y="5079394"/>
                </a:cubicBezTo>
                <a:lnTo>
                  <a:pt x="5780937" y="5052208"/>
                </a:lnTo>
                <a:lnTo>
                  <a:pt x="5780937" y="5049806"/>
                </a:lnTo>
                <a:cubicBezTo>
                  <a:pt x="6415421" y="5049807"/>
                  <a:pt x="6929771" y="4519096"/>
                  <a:pt x="6929770" y="3864430"/>
                </a:cubicBezTo>
                <a:cubicBezTo>
                  <a:pt x="6929770" y="3209764"/>
                  <a:pt x="6415421" y="2679055"/>
                  <a:pt x="5780937" y="2679054"/>
                </a:cubicBezTo>
                <a:cubicBezTo>
                  <a:pt x="5146454" y="2679053"/>
                  <a:pt x="4632104" y="3209765"/>
                  <a:pt x="4632105" y="3864430"/>
                </a:cubicBezTo>
                <a:lnTo>
                  <a:pt x="4632930" y="3864430"/>
                </a:lnTo>
                <a:cubicBezTo>
                  <a:pt x="4632932" y="4604487"/>
                  <a:pt x="4051491" y="5204421"/>
                  <a:pt x="3334249" y="5204421"/>
                </a:cubicBezTo>
                <a:cubicBezTo>
                  <a:pt x="2617008" y="5204420"/>
                  <a:pt x="2035570" y="4604486"/>
                  <a:pt x="2035568" y="3864430"/>
                </a:cubicBezTo>
                <a:cubicBezTo>
                  <a:pt x="2035568" y="3124374"/>
                  <a:pt x="2617008" y="2524440"/>
                  <a:pt x="3334249" y="2524440"/>
                </a:cubicBezTo>
                <a:lnTo>
                  <a:pt x="3334250" y="2525227"/>
                </a:lnTo>
                <a:lnTo>
                  <a:pt x="3449027" y="2519247"/>
                </a:lnTo>
                <a:cubicBezTo>
                  <a:pt x="4028334" y="2458544"/>
                  <a:pt x="4480399" y="1953740"/>
                  <a:pt x="4480399" y="1339991"/>
                </a:cubicBezTo>
                <a:cubicBezTo>
                  <a:pt x="4480399" y="685325"/>
                  <a:pt x="3966050" y="154614"/>
                  <a:pt x="3331566" y="154614"/>
                </a:cubicBezTo>
                <a:cubicBezTo>
                  <a:pt x="2697084" y="154614"/>
                  <a:pt x="2182733" y="685325"/>
                  <a:pt x="2182733" y="1339991"/>
                </a:cubicBezTo>
                <a:lnTo>
                  <a:pt x="2183559" y="1339991"/>
                </a:lnTo>
                <a:cubicBezTo>
                  <a:pt x="2183559" y="2080046"/>
                  <a:pt x="1602120" y="2679980"/>
                  <a:pt x="884878" y="2679981"/>
                </a:cubicBezTo>
                <a:cubicBezTo>
                  <a:pt x="571085" y="2679980"/>
                  <a:pt x="283285" y="2565150"/>
                  <a:pt x="58797" y="2373992"/>
                </a:cubicBezTo>
                <a:lnTo>
                  <a:pt x="0" y="23188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11" descr="Single gear with solid fill">
            <a:extLst>
              <a:ext uri="{FF2B5EF4-FFF2-40B4-BE49-F238E27FC236}">
                <a16:creationId xmlns:a16="http://schemas.microsoft.com/office/drawing/2014/main" id="{5D855DE8-2A18-F732-31A6-327F7B9861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318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Graphic 11" descr="Single gear with solid fill">
            <a:extLst>
              <a:ext uri="{FF2B5EF4-FFF2-40B4-BE49-F238E27FC236}">
                <a16:creationId xmlns:a16="http://schemas.microsoft.com/office/drawing/2014/main" id="{B95EEF3A-BC88-CECC-5709-BFB18CA151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2434" y="2499628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Graphic 11" descr="Single gear with solid fill">
            <a:extLst>
              <a:ext uri="{FF2B5EF4-FFF2-40B4-BE49-F238E27FC236}">
                <a16:creationId xmlns:a16="http://schemas.microsoft.com/office/drawing/2014/main" id="{14CF6C36-8EEB-DCB7-7547-EBC3193B38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06776" y="784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45BFDDF2-DAFF-CAF6-ECD3-1BEF42F74E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21050" y="1198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0A3D8340-B428-5A92-333C-B9F8E1BE49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56708" y="2913902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D40620EA-27BF-9922-C9B8-31BB3F02B3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10274" y="4732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5886EA-C555-D8E2-A242-85492856436C}"/>
              </a:ext>
            </a:extLst>
          </p:cNvPr>
          <p:cNvSpPr txBox="1">
            <a:spLocks/>
          </p:cNvSpPr>
          <p:nvPr/>
        </p:nvSpPr>
        <p:spPr>
          <a:xfrm>
            <a:off x="8574714" y="894588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CE7D2A-32BF-D4FC-A3A6-4F1056855722}"/>
              </a:ext>
            </a:extLst>
          </p:cNvPr>
          <p:cNvSpPr txBox="1">
            <a:spLocks/>
          </p:cNvSpPr>
          <p:nvPr/>
        </p:nvSpPr>
        <p:spPr>
          <a:xfrm>
            <a:off x="8590194" y="4659959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7779BBF2-BD30-C15A-21FA-676F39960C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765E1CBB-2884-5F12-0A61-804C7C7F99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5980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51A5EF-D4B1-BF66-92CB-FFCAAE18858F}"/>
              </a:ext>
            </a:extLst>
          </p:cNvPr>
          <p:cNvSpPr txBox="1">
            <a:spLocks/>
          </p:cNvSpPr>
          <p:nvPr/>
        </p:nvSpPr>
        <p:spPr>
          <a:xfrm>
            <a:off x="369116" y="2869194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5D082-C33C-B151-C0FF-D15183EF37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84245" y="1308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59F4C-03B1-0D4D-C0E8-EFEB2D51B52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7820" y="3023509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D2068-FF6F-CAED-68CA-4AF79A97075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73469" y="4841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8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2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4" dur="4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6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8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0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7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8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65316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3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5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9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0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0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3" grpId="0" animBg="1"/>
          <p:bldP spid="3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14" grpId="0" animBg="1"/>
          <p:bldP spid="15" grpId="0" animBg="1"/>
          <p:bldP spid="19" grpId="0"/>
          <p:bldP spid="19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4" grpId="0"/>
          <p:bldP spid="24" grpId="1"/>
          <p:bldP spid="2" grpId="0"/>
          <p:bldP spid="4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2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4" dur="4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6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8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0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7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8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65316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3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5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9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0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0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3" grpId="0" animBg="1"/>
          <p:bldP spid="3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14" grpId="0" animBg="1"/>
          <p:bldP spid="15" grpId="0" animBg="1"/>
          <p:bldP spid="19" grpId="0"/>
          <p:bldP spid="19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4" grpId="0"/>
          <p:bldP spid="24" grpId="1"/>
          <p:bldP spid="2" grpId="0"/>
          <p:bldP spid="4" grpId="0"/>
          <p:bldP spid="5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2407F-A40B-3B48-7A45-93781EB09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617134D-D965-268F-7611-238B0E2E27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3262481D-6A3C-8481-0601-B64BA2982B1D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48CFB59D-FE63-E0CC-2008-B2C275F557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D90AEDB4-9993-4F72-9044-E174D6D388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C56B0B24-2396-BA2C-82C3-8801C7C6DD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57AF9C20-36D5-91A1-8C35-F4EC33AE05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61C0D604-99DC-7201-58DF-AA19722E06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E6C2051F-8CA5-F339-A5DF-74CB10BBEC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35FDEEE7-1F3C-CB79-6136-8E70726D2A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02D79653-7C06-73B3-68D0-974B320918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B66F9C6F-2D88-28C5-9924-47E71435A6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0356" y="4334256"/>
            <a:ext cx="457200" cy="457200"/>
          </a:xfrm>
          <a:prstGeom prst="rect">
            <a:avLst/>
          </a:prstGeom>
        </p:spPr>
      </p:pic>
      <p:pic>
        <p:nvPicPr>
          <p:cNvPr id="27" name="Graphic 26" descr="Bar graph with upward trend with solid fill">
            <a:extLst>
              <a:ext uri="{FF2B5EF4-FFF2-40B4-BE49-F238E27FC236}">
                <a16:creationId xmlns:a16="http://schemas.microsoft.com/office/drawing/2014/main" id="{81B89FDD-7361-08C6-1529-0D1EC39E1B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7400" y="4334256"/>
            <a:ext cx="457200" cy="457200"/>
          </a:xfrm>
          <a:prstGeom prst="rect">
            <a:avLst/>
          </a:prstGeom>
        </p:spPr>
      </p:pic>
      <p:pic>
        <p:nvPicPr>
          <p:cNvPr id="28" name="Graphic 27" descr="Single gear with solid fill">
            <a:extLst>
              <a:ext uri="{FF2B5EF4-FFF2-40B4-BE49-F238E27FC236}">
                <a16:creationId xmlns:a16="http://schemas.microsoft.com/office/drawing/2014/main" id="{9A586715-6101-6DD5-2401-C7B5EF6AE9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67400" y="2066544"/>
            <a:ext cx="457200" cy="4572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BFA75409-4585-3822-EEBC-F2B979039E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0700" y="2066544"/>
            <a:ext cx="457200" cy="457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3904FBA-2B09-7351-32B7-DA51B5374B14}"/>
              </a:ext>
            </a:extLst>
          </p:cNvPr>
          <p:cNvSpPr txBox="1">
            <a:spLocks/>
          </p:cNvSpPr>
          <p:nvPr/>
        </p:nvSpPr>
        <p:spPr>
          <a:xfrm>
            <a:off x="2154424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E429E4-DE20-DA5E-759E-3B709DCF3D77}"/>
              </a:ext>
            </a:extLst>
          </p:cNvPr>
          <p:cNvSpPr txBox="1">
            <a:spLocks/>
          </p:cNvSpPr>
          <p:nvPr/>
        </p:nvSpPr>
        <p:spPr>
          <a:xfrm>
            <a:off x="218654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11E23D-BADC-8BC7-8340-EE57C90881D5}"/>
              </a:ext>
            </a:extLst>
          </p:cNvPr>
          <p:cNvSpPr txBox="1">
            <a:spLocks/>
          </p:cNvSpPr>
          <p:nvPr/>
        </p:nvSpPr>
        <p:spPr>
          <a:xfrm>
            <a:off x="9748618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A5DBD-2E38-4432-7797-3F46F86331D0}"/>
              </a:ext>
            </a:extLst>
          </p:cNvPr>
          <p:cNvSpPr txBox="1">
            <a:spLocks/>
          </p:cNvSpPr>
          <p:nvPr/>
        </p:nvSpPr>
        <p:spPr>
          <a:xfrm>
            <a:off x="7905750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1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0D936-6CED-20CC-1748-CFF4A03D3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41E170-1395-2C41-62BD-3F1B186D21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5E7"/>
          </a:solidFill>
          <a:ln>
            <a:noFill/>
          </a:ln>
          <a:effectLst>
            <a:innerShdw blurRad="1054100">
              <a:srgbClr val="CB999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7AAA9FD7-3400-830F-EAAD-569ED81154A7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6E3431A-74EF-7227-99E7-1485C11C6C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440762" y="253704"/>
            <a:ext cx="7742422" cy="5601681"/>
          </a:xfrm>
          <a:custGeom>
            <a:avLst/>
            <a:gdLst>
              <a:gd name="connsiteX0" fmla="*/ 116542 w 7742422"/>
              <a:gd name="connsiteY0" fmla="*/ 2239206 h 5601681"/>
              <a:gd name="connsiteX1" fmla="*/ 127137 w 7742422"/>
              <a:gd name="connsiteY1" fmla="*/ 2253839 h 5601681"/>
              <a:gd name="connsiteX2" fmla="*/ 1080490 w 7742422"/>
              <a:gd name="connsiteY2" fmla="*/ 2718132 h 5601681"/>
              <a:gd name="connsiteX3" fmla="*/ 2315966 w 7742422"/>
              <a:gd name="connsiteY3" fmla="*/ 1442274 h 5601681"/>
              <a:gd name="connsiteX4" fmla="*/ 2315077 w 7742422"/>
              <a:gd name="connsiteY4" fmla="*/ 1442273 h 5601681"/>
              <a:gd name="connsiteX5" fmla="*/ 3711702 w 7742422"/>
              <a:gd name="connsiteY5" fmla="*/ 1 h 5601681"/>
              <a:gd name="connsiteX6" fmla="*/ 5108325 w 7742422"/>
              <a:gd name="connsiteY6" fmla="*/ 1442273 h 5601681"/>
              <a:gd name="connsiteX7" fmla="*/ 3711702 w 7742422"/>
              <a:gd name="connsiteY7" fmla="*/ 2884547 h 5601681"/>
              <a:gd name="connsiteX8" fmla="*/ 3711701 w 7742422"/>
              <a:gd name="connsiteY8" fmla="*/ 2883701 h 5601681"/>
              <a:gd name="connsiteX9" fmla="*/ 3588266 w 7742422"/>
              <a:gd name="connsiteY9" fmla="*/ 2890137 h 5601681"/>
              <a:gd name="connsiteX10" fmla="*/ 2479112 w 7742422"/>
              <a:gd name="connsiteY10" fmla="*/ 4159407 h 5601681"/>
              <a:gd name="connsiteX11" fmla="*/ 3714586 w 7742422"/>
              <a:gd name="connsiteY11" fmla="*/ 5435265 h 5601681"/>
              <a:gd name="connsiteX12" fmla="*/ 4950061 w 7742422"/>
              <a:gd name="connsiteY12" fmla="*/ 4159407 h 5601681"/>
              <a:gd name="connsiteX13" fmla="*/ 4949173 w 7742422"/>
              <a:gd name="connsiteY13" fmla="*/ 4159407 h 5601681"/>
              <a:gd name="connsiteX14" fmla="*/ 6345798 w 7742422"/>
              <a:gd name="connsiteY14" fmla="*/ 2717134 h 5601681"/>
              <a:gd name="connsiteX15" fmla="*/ 7742422 w 7742422"/>
              <a:gd name="connsiteY15" fmla="*/ 4159407 h 5601681"/>
              <a:gd name="connsiteX16" fmla="*/ 7730633 w 7742422"/>
              <a:gd name="connsiteY16" fmla="*/ 4320317 h 5601681"/>
              <a:gd name="connsiteX17" fmla="*/ 7528587 w 7742422"/>
              <a:gd name="connsiteY17" fmla="*/ 4522363 h 5601681"/>
              <a:gd name="connsiteX18" fmla="*/ 7549636 w 7742422"/>
              <a:gd name="connsiteY18" fmla="*/ 4447544 h 5601681"/>
              <a:gd name="connsiteX19" fmla="*/ 7581273 w 7742422"/>
              <a:gd name="connsiteY19" fmla="*/ 4159408 h 5601681"/>
              <a:gd name="connsiteX20" fmla="*/ 6345798 w 7742422"/>
              <a:gd name="connsiteY20" fmla="*/ 2883549 h 5601681"/>
              <a:gd name="connsiteX21" fmla="*/ 5110323 w 7742422"/>
              <a:gd name="connsiteY21" fmla="*/ 4159408 h 5601681"/>
              <a:gd name="connsiteX22" fmla="*/ 5111211 w 7742422"/>
              <a:gd name="connsiteY22" fmla="*/ 4159408 h 5601681"/>
              <a:gd name="connsiteX23" fmla="*/ 3714586 w 7742422"/>
              <a:gd name="connsiteY23" fmla="*/ 5601681 h 5601681"/>
              <a:gd name="connsiteX24" fmla="*/ 2317962 w 7742422"/>
              <a:gd name="connsiteY24" fmla="*/ 4159407 h 5601681"/>
              <a:gd name="connsiteX25" fmla="*/ 3714586 w 7742422"/>
              <a:gd name="connsiteY25" fmla="*/ 2717132 h 5601681"/>
              <a:gd name="connsiteX26" fmla="*/ 3714586 w 7742422"/>
              <a:gd name="connsiteY26" fmla="*/ 2717981 h 5601681"/>
              <a:gd name="connsiteX27" fmla="*/ 3838022 w 7742422"/>
              <a:gd name="connsiteY27" fmla="*/ 2711544 h 5601681"/>
              <a:gd name="connsiteX28" fmla="*/ 4947176 w 7742422"/>
              <a:gd name="connsiteY28" fmla="*/ 1442273 h 5601681"/>
              <a:gd name="connsiteX29" fmla="*/ 3711702 w 7742422"/>
              <a:gd name="connsiteY29" fmla="*/ 166417 h 5601681"/>
              <a:gd name="connsiteX30" fmla="*/ 2476226 w 7742422"/>
              <a:gd name="connsiteY30" fmla="*/ 1442275 h 5601681"/>
              <a:gd name="connsiteX31" fmla="*/ 2477115 w 7742422"/>
              <a:gd name="connsiteY31" fmla="*/ 1442273 h 5601681"/>
              <a:gd name="connsiteX32" fmla="*/ 1080489 w 7742422"/>
              <a:gd name="connsiteY32" fmla="*/ 2884548 h 5601681"/>
              <a:gd name="connsiteX33" fmla="*/ 2787 w 7742422"/>
              <a:gd name="connsiteY33" fmla="*/ 2359694 h 5601681"/>
              <a:gd name="connsiteX34" fmla="*/ 0 w 7742422"/>
              <a:gd name="connsiteY34" fmla="*/ 2355846 h 56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742422" h="5601681">
                <a:moveTo>
                  <a:pt x="116542" y="2239206"/>
                </a:moveTo>
                <a:lnTo>
                  <a:pt x="127137" y="2253839"/>
                </a:lnTo>
                <a:cubicBezTo>
                  <a:pt x="353742" y="2537394"/>
                  <a:pt x="696677" y="2718132"/>
                  <a:pt x="1080490" y="2718132"/>
                </a:cubicBezTo>
                <a:cubicBezTo>
                  <a:pt x="1762825" y="2718129"/>
                  <a:pt x="2315964" y="2146912"/>
                  <a:pt x="2315966" y="1442274"/>
                </a:cubicBezTo>
                <a:lnTo>
                  <a:pt x="2315077" y="1442273"/>
                </a:lnTo>
                <a:cubicBezTo>
                  <a:pt x="2315076" y="645729"/>
                  <a:pt x="2940367" y="0"/>
                  <a:pt x="3711702" y="1"/>
                </a:cubicBezTo>
                <a:cubicBezTo>
                  <a:pt x="4483036" y="0"/>
                  <a:pt x="5108325" y="645727"/>
                  <a:pt x="5108325" y="1442273"/>
                </a:cubicBezTo>
                <a:cubicBezTo>
                  <a:pt x="5108325" y="2238820"/>
                  <a:pt x="4483035" y="2884547"/>
                  <a:pt x="3711702" y="2884547"/>
                </a:cubicBezTo>
                <a:lnTo>
                  <a:pt x="3711701" y="2883701"/>
                </a:lnTo>
                <a:lnTo>
                  <a:pt x="3588266" y="2890137"/>
                </a:lnTo>
                <a:cubicBezTo>
                  <a:pt x="2965272" y="2955474"/>
                  <a:pt x="2479112" y="3498811"/>
                  <a:pt x="2479112" y="4159407"/>
                </a:cubicBezTo>
                <a:cubicBezTo>
                  <a:pt x="2479112" y="4864045"/>
                  <a:pt x="3032250" y="5435265"/>
                  <a:pt x="3714586" y="5435265"/>
                </a:cubicBezTo>
                <a:cubicBezTo>
                  <a:pt x="4396922" y="5435265"/>
                  <a:pt x="4950061" y="4864043"/>
                  <a:pt x="4950061" y="4159407"/>
                </a:cubicBezTo>
                <a:lnTo>
                  <a:pt x="4949173" y="4159407"/>
                </a:lnTo>
                <a:cubicBezTo>
                  <a:pt x="4949173" y="3362863"/>
                  <a:pt x="5574463" y="2717134"/>
                  <a:pt x="6345798" y="2717134"/>
                </a:cubicBezTo>
                <a:cubicBezTo>
                  <a:pt x="7117132" y="2717134"/>
                  <a:pt x="7742423" y="3362862"/>
                  <a:pt x="7742422" y="4159407"/>
                </a:cubicBezTo>
                <a:lnTo>
                  <a:pt x="7730633" y="4320317"/>
                </a:lnTo>
                <a:lnTo>
                  <a:pt x="7528587" y="4522363"/>
                </a:lnTo>
                <a:lnTo>
                  <a:pt x="7549636" y="4447544"/>
                </a:lnTo>
                <a:cubicBezTo>
                  <a:pt x="7570334" y="4354949"/>
                  <a:pt x="7581273" y="4258498"/>
                  <a:pt x="7581273" y="4159408"/>
                </a:cubicBezTo>
                <a:cubicBezTo>
                  <a:pt x="7581273" y="3454770"/>
                  <a:pt x="7028133" y="2883551"/>
                  <a:pt x="6345798" y="2883549"/>
                </a:cubicBezTo>
                <a:cubicBezTo>
                  <a:pt x="5663464" y="2883551"/>
                  <a:pt x="5110323" y="3454770"/>
                  <a:pt x="5110323" y="4159408"/>
                </a:cubicBezTo>
                <a:lnTo>
                  <a:pt x="5111211" y="4159408"/>
                </a:lnTo>
                <a:cubicBezTo>
                  <a:pt x="5111210" y="4955953"/>
                  <a:pt x="4485921" y="5601680"/>
                  <a:pt x="3714586" y="5601681"/>
                </a:cubicBezTo>
                <a:cubicBezTo>
                  <a:pt x="2943252" y="5601681"/>
                  <a:pt x="2317961" y="4955952"/>
                  <a:pt x="2317962" y="4159407"/>
                </a:cubicBezTo>
                <a:cubicBezTo>
                  <a:pt x="2317962" y="3362862"/>
                  <a:pt x="2943251" y="2717132"/>
                  <a:pt x="3714586" y="2717132"/>
                </a:cubicBezTo>
                <a:lnTo>
                  <a:pt x="3714586" y="2717981"/>
                </a:lnTo>
                <a:lnTo>
                  <a:pt x="3838022" y="2711544"/>
                </a:lnTo>
                <a:cubicBezTo>
                  <a:pt x="4461018" y="2646208"/>
                  <a:pt x="4947176" y="2102871"/>
                  <a:pt x="4947176" y="1442273"/>
                </a:cubicBezTo>
                <a:cubicBezTo>
                  <a:pt x="4947176" y="737636"/>
                  <a:pt x="4394035" y="166416"/>
                  <a:pt x="3711702" y="166417"/>
                </a:cubicBezTo>
                <a:cubicBezTo>
                  <a:pt x="3029367" y="166417"/>
                  <a:pt x="2476227" y="737637"/>
                  <a:pt x="2476226" y="1442275"/>
                </a:cubicBezTo>
                <a:lnTo>
                  <a:pt x="2477115" y="1442273"/>
                </a:lnTo>
                <a:cubicBezTo>
                  <a:pt x="2477114" y="2238820"/>
                  <a:pt x="1851825" y="2884547"/>
                  <a:pt x="1080489" y="2884548"/>
                </a:cubicBezTo>
                <a:cubicBezTo>
                  <a:pt x="646614" y="2884547"/>
                  <a:pt x="258948" y="2680235"/>
                  <a:pt x="2787" y="2359694"/>
                </a:cubicBezTo>
                <a:lnTo>
                  <a:pt x="0" y="2355846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11" descr="Single gear with solid fill">
            <a:extLst>
              <a:ext uri="{FF2B5EF4-FFF2-40B4-BE49-F238E27FC236}">
                <a16:creationId xmlns:a16="http://schemas.microsoft.com/office/drawing/2014/main" id="{BBA4A18B-6BDA-460B-072D-B35751498C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1973" y="106854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Graphic 11" descr="Single gear with solid fill">
            <a:extLst>
              <a:ext uri="{FF2B5EF4-FFF2-40B4-BE49-F238E27FC236}">
                <a16:creationId xmlns:a16="http://schemas.microsoft.com/office/drawing/2014/main" id="{2815F88E-4592-BA08-8377-CB39841795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297221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025E4BB1-9BEE-07A8-EEC2-21FF686C19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54626" y="3386487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CAA43915-C787-FCB8-4300-77B02BF92C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6247" y="148281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506431-0C3B-C106-C285-291FA2E2687D}"/>
              </a:ext>
            </a:extLst>
          </p:cNvPr>
          <p:cNvSpPr txBox="1">
            <a:spLocks/>
          </p:cNvSpPr>
          <p:nvPr/>
        </p:nvSpPr>
        <p:spPr>
          <a:xfrm>
            <a:off x="607445" y="3386487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B21AC4-802D-CAE0-4324-FCDDC710BF39}"/>
              </a:ext>
            </a:extLst>
          </p:cNvPr>
          <p:cNvSpPr txBox="1">
            <a:spLocks/>
          </p:cNvSpPr>
          <p:nvPr/>
        </p:nvSpPr>
        <p:spPr>
          <a:xfrm>
            <a:off x="9126247" y="1401144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B54F45E6-007E-F2E4-BA18-B7EBD84DC2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1973" y="4853187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Graphic 11" descr="Single gear with solid fill">
            <a:extLst>
              <a:ext uri="{FF2B5EF4-FFF2-40B4-BE49-F238E27FC236}">
                <a16:creationId xmlns:a16="http://schemas.microsoft.com/office/drawing/2014/main" id="{820F69CD-EA91-5572-A458-F2C5859AC5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96ED9-E506-B3F1-C9EB-6C99607E6D5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89442" y="159242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B048E-0C2A-939C-9B99-74021FED2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7821" y="3496094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  <a:latin typeface="Arial Black" panose="020B0A04020102020204" pitchFamily="34" charset="0"/>
              </a:rPr>
              <a:t>5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60685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19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1" dur="4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2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53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5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7" grpId="0" animBg="1"/>
          <p:bldP spid="8" grpId="0" animBg="1"/>
          <p:bldP spid="14" grpId="0" animBg="1"/>
          <p:bldP spid="15" grpId="0" animBg="1"/>
          <p:bldP spid="18" grpId="0"/>
          <p:bldP spid="18" grpId="1"/>
          <p:bldP spid="19" grpId="0"/>
          <p:bldP spid="19" grpId="1"/>
          <p:bldP spid="20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19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1" dur="4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2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53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5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7" grpId="0" animBg="1"/>
          <p:bldP spid="8" grpId="0" animBg="1"/>
          <p:bldP spid="14" grpId="0" animBg="1"/>
          <p:bldP spid="15" grpId="0" animBg="1"/>
          <p:bldP spid="18" grpId="0"/>
          <p:bldP spid="18" grpId="1"/>
          <p:bldP spid="19" grpId="0"/>
          <p:bldP spid="19" grpId="1"/>
          <p:bldP spid="20" grpId="0" animBg="1"/>
          <p:bldP spid="21" grpId="0" animBg="1"/>
        </p:bldLst>
      </p:timing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115FD-79E0-3206-ECA0-1271A014B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E432F3-3877-B217-BDE6-1E27097C62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5E7"/>
          </a:solidFill>
          <a:ln>
            <a:noFill/>
          </a:ln>
          <a:effectLst>
            <a:innerShdw blurRad="1054100">
              <a:srgbClr val="CB999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FCD733C-0A16-5FB9-968A-463D783B98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4F591473-CE7D-0730-ABC7-C7F1C95930EE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C281923B-8890-97DF-5831-9334859674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DDFC1626-B25B-D327-63EF-E533F56D776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D7E965F9-9E2F-AC09-4594-63AD2A72537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7D3E2842-734A-9380-9270-AB4BA71702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08DC3DF3-6256-0ACF-CB9B-209D079B79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8DBA7FD-BF00-3979-FE96-3C016587B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5A2CC7AA-745C-0CCF-9A37-A41DFF6FEA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5A49259-8E29-FE8E-D15B-8AC764844C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737646-0932-0C50-3108-3BA3D87E10C4}"/>
              </a:ext>
            </a:extLst>
          </p:cNvPr>
          <p:cNvSpPr txBox="1">
            <a:spLocks/>
          </p:cNvSpPr>
          <p:nvPr/>
        </p:nvSpPr>
        <p:spPr>
          <a:xfrm>
            <a:off x="2154424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6DC60B-9428-1989-81C2-935CFBE22321}"/>
              </a:ext>
            </a:extLst>
          </p:cNvPr>
          <p:cNvSpPr txBox="1">
            <a:spLocks/>
          </p:cNvSpPr>
          <p:nvPr/>
        </p:nvSpPr>
        <p:spPr>
          <a:xfrm>
            <a:off x="218654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1F7A0B-B4B6-965C-EAA5-77A4DBE43572}"/>
              </a:ext>
            </a:extLst>
          </p:cNvPr>
          <p:cNvSpPr txBox="1">
            <a:spLocks/>
          </p:cNvSpPr>
          <p:nvPr/>
        </p:nvSpPr>
        <p:spPr>
          <a:xfrm>
            <a:off x="9748618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B33450-E49B-D6F8-417B-D8C053915762}"/>
              </a:ext>
            </a:extLst>
          </p:cNvPr>
          <p:cNvSpPr txBox="1">
            <a:spLocks/>
          </p:cNvSpPr>
          <p:nvPr/>
        </p:nvSpPr>
        <p:spPr>
          <a:xfrm>
            <a:off x="7905750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B389D-8B6C-1A57-ADA9-8FC364AC212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689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DA8AB-E641-4C9B-6241-18ECC01671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1DBCF-C8F1-F26B-CB59-475FFB92E2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6E5E9-66BE-5BBB-FDD4-3D5F3943FC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8601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89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65316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0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6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2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4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15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6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8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19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  <p:bldP spid="3" grpId="0"/>
          <p:bldP spid="4" grpId="0"/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65316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0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6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2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4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15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6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8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119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  <p:bldP spid="3" grpId="0"/>
          <p:bldP spid="4" grpId="0"/>
          <p:bldP spid="5" grpId="0"/>
          <p:bldP spid="6" grpId="0"/>
        </p:bldLst>
      </p:timing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202D7-254B-4E5F-8404-074C9B232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EC2E3F-DEFA-3FAB-7896-7B9196230D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5E7"/>
          </a:solidFill>
          <a:ln>
            <a:noFill/>
          </a:ln>
          <a:effectLst>
            <a:innerShdw blurRad="1054100">
              <a:srgbClr val="CB999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05C33CD-1834-39D5-DF82-5AB5F0E889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 flipH="1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5B07F261-1653-54BF-3530-20522300B4B3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9F7882D9-89BE-D008-367F-67C6B4A66C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B76DA5EA-AAB1-98FD-533E-BC964D500F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6237920C-DD45-EDF3-B173-B4B2C2FA83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6D17AA75-47F1-AB47-03EF-18823F98EB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chemeClr val="accent5">
                <a:lumMod val="60000"/>
                <a:lumOff val="40000"/>
              </a:schemeClr>
            </a:innerShdw>
          </a:effectLst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C31CCA37-4BB1-63AE-D9D9-73021878F1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C94DE978-431A-9F04-89E1-3DCB3AA671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B3FCCF56-5F98-AA9E-4E37-CF9F5E71B3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CAF48781-BE37-8AB1-B095-AA6D4174BD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68DFB7-9B8C-8846-F300-8742724997D8}"/>
              </a:ext>
            </a:extLst>
          </p:cNvPr>
          <p:cNvSpPr txBox="1">
            <a:spLocks/>
          </p:cNvSpPr>
          <p:nvPr/>
        </p:nvSpPr>
        <p:spPr>
          <a:xfrm>
            <a:off x="272911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9A1C6D-59FB-1A4F-00F0-031A5561D8C4}"/>
              </a:ext>
            </a:extLst>
          </p:cNvPr>
          <p:cNvSpPr txBox="1">
            <a:spLocks/>
          </p:cNvSpPr>
          <p:nvPr/>
        </p:nvSpPr>
        <p:spPr>
          <a:xfrm>
            <a:off x="2441001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7EADA7-9C48-00C9-3906-9939A9F26BD8}"/>
              </a:ext>
            </a:extLst>
          </p:cNvPr>
          <p:cNvSpPr txBox="1">
            <a:spLocks/>
          </p:cNvSpPr>
          <p:nvPr/>
        </p:nvSpPr>
        <p:spPr>
          <a:xfrm>
            <a:off x="7520141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CA000D-2449-0653-9643-79EEC37DDA87}"/>
              </a:ext>
            </a:extLst>
          </p:cNvPr>
          <p:cNvSpPr txBox="1">
            <a:spLocks/>
          </p:cNvSpPr>
          <p:nvPr/>
        </p:nvSpPr>
        <p:spPr>
          <a:xfrm>
            <a:off x="9748618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16F99-D7B7-8065-18AD-C11661B99B5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8601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  <a:latin typeface="Arial Black" panose="020B0A04020102020204" pitchFamily="34" charset="0"/>
              </a:rPr>
              <a:t>5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693B2-0201-D282-CDB9-619AE9D2F3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  <a:latin typeface="Arial Black" panose="020B0A04020102020204" pitchFamily="34" charset="0"/>
              </a:rPr>
              <a:t>6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362F-9889-D59D-4783-444A5897C53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  <a:latin typeface="Arial Black" panose="020B0A04020102020204" pitchFamily="34" charset="0"/>
              </a:rPr>
              <a:t>7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5E91F-2C81-946C-9E46-967266476B2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689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  <a:latin typeface="Arial Black" panose="020B0A04020102020204" pitchFamily="34" charset="0"/>
              </a:rPr>
              <a:t>8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78908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6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7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4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5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7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9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5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5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2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8" grpId="0" animBg="1"/>
          <p:bldP spid="19" grpId="0" animBg="1"/>
          <p:bldP spid="20" grpId="0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7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9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5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5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AE2D6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4EA72E"/>
                                          </p:to>
                                        </p:animClr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2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8" grpId="0" animBg="1"/>
          <p:bldP spid="19" grpId="0" animBg="1"/>
          <p:bldP spid="20" grpId="0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4117A-18FD-B01D-E92A-C920B65E3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68BCC10E-127A-956C-D8EF-F554EFEEF0D4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38F543F-B6CC-3099-2737-A446245895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695103" y="1120551"/>
            <a:ext cx="6858944" cy="4616898"/>
          </a:xfrm>
          <a:custGeom>
            <a:avLst/>
            <a:gdLst>
              <a:gd name="connsiteX0" fmla="*/ 53502 w 6858944"/>
              <a:gd name="connsiteY0" fmla="*/ 835081 h 4616898"/>
              <a:gd name="connsiteX1" fmla="*/ 399277 w 6858944"/>
              <a:gd name="connsiteY1" fmla="*/ 489306 h 4616898"/>
              <a:gd name="connsiteX2" fmla="*/ 404455 w 6858944"/>
              <a:gd name="connsiteY2" fmla="*/ 494484 h 4616898"/>
              <a:gd name="connsiteX3" fmla="*/ 316750 w 6858944"/>
              <a:gd name="connsiteY3" fmla="*/ 600783 h 4616898"/>
              <a:gd name="connsiteX4" fmla="*/ 137160 w 6858944"/>
              <a:gd name="connsiteY4" fmla="*/ 1188720 h 4616898"/>
              <a:gd name="connsiteX5" fmla="*/ 1188720 w 6858944"/>
              <a:gd name="connsiteY5" fmla="*/ 2240280 h 4616898"/>
              <a:gd name="connsiteX6" fmla="*/ 2240280 w 6858944"/>
              <a:gd name="connsiteY6" fmla="*/ 1188720 h 4616898"/>
              <a:gd name="connsiteX7" fmla="*/ 2239524 w 6858944"/>
              <a:gd name="connsiteY7" fmla="*/ 1188720 h 4616898"/>
              <a:gd name="connsiteX8" fmla="*/ 3428244 w 6858944"/>
              <a:gd name="connsiteY8" fmla="*/ 0 h 4616898"/>
              <a:gd name="connsiteX9" fmla="*/ 4616964 w 6858944"/>
              <a:gd name="connsiteY9" fmla="*/ 1188720 h 4616898"/>
              <a:gd name="connsiteX10" fmla="*/ 3428244 w 6858944"/>
              <a:gd name="connsiteY10" fmla="*/ 2377440 h 4616898"/>
              <a:gd name="connsiteX11" fmla="*/ 3428244 w 6858944"/>
              <a:gd name="connsiteY11" fmla="*/ 2376742 h 4616898"/>
              <a:gd name="connsiteX12" fmla="*/ 3323184 w 6858944"/>
              <a:gd name="connsiteY12" fmla="*/ 2382047 h 4616898"/>
              <a:gd name="connsiteX13" fmla="*/ 2379140 w 6858944"/>
              <a:gd name="connsiteY13" fmla="*/ 3428178 h 4616898"/>
              <a:gd name="connsiteX14" fmla="*/ 3430700 w 6858944"/>
              <a:gd name="connsiteY14" fmla="*/ 4479738 h 4616898"/>
              <a:gd name="connsiteX15" fmla="*/ 4482260 w 6858944"/>
              <a:gd name="connsiteY15" fmla="*/ 3428178 h 4616898"/>
              <a:gd name="connsiteX16" fmla="*/ 4481504 w 6858944"/>
              <a:gd name="connsiteY16" fmla="*/ 3428178 h 4616898"/>
              <a:gd name="connsiteX17" fmla="*/ 5670224 w 6858944"/>
              <a:gd name="connsiteY17" fmla="*/ 2239458 h 4616898"/>
              <a:gd name="connsiteX18" fmla="*/ 6858944 w 6858944"/>
              <a:gd name="connsiteY18" fmla="*/ 3428178 h 4616898"/>
              <a:gd name="connsiteX19" fmla="*/ 6805502 w 6858944"/>
              <a:gd name="connsiteY19" fmla="*/ 3781667 h 4616898"/>
              <a:gd name="connsiteX20" fmla="*/ 6805443 w 6858944"/>
              <a:gd name="connsiteY20" fmla="*/ 3781817 h 4616898"/>
              <a:gd name="connsiteX21" fmla="*/ 6418615 w 6858944"/>
              <a:gd name="connsiteY21" fmla="*/ 4168645 h 4616898"/>
              <a:gd name="connsiteX22" fmla="*/ 6417372 w 6858944"/>
              <a:gd name="connsiteY22" fmla="*/ 4167402 h 4616898"/>
              <a:gd name="connsiteX23" fmla="*/ 6542194 w 6858944"/>
              <a:gd name="connsiteY23" fmla="*/ 4016115 h 4616898"/>
              <a:gd name="connsiteX24" fmla="*/ 6721784 w 6858944"/>
              <a:gd name="connsiteY24" fmla="*/ 3428178 h 4616898"/>
              <a:gd name="connsiteX25" fmla="*/ 5670224 w 6858944"/>
              <a:gd name="connsiteY25" fmla="*/ 2376618 h 4616898"/>
              <a:gd name="connsiteX26" fmla="*/ 4618664 w 6858944"/>
              <a:gd name="connsiteY26" fmla="*/ 3428178 h 4616898"/>
              <a:gd name="connsiteX27" fmla="*/ 4619420 w 6858944"/>
              <a:gd name="connsiteY27" fmla="*/ 3428178 h 4616898"/>
              <a:gd name="connsiteX28" fmla="*/ 3430700 w 6858944"/>
              <a:gd name="connsiteY28" fmla="*/ 4616898 h 4616898"/>
              <a:gd name="connsiteX29" fmla="*/ 2241980 w 6858944"/>
              <a:gd name="connsiteY29" fmla="*/ 3428178 h 4616898"/>
              <a:gd name="connsiteX30" fmla="*/ 3430700 w 6858944"/>
              <a:gd name="connsiteY30" fmla="*/ 2239458 h 4616898"/>
              <a:gd name="connsiteX31" fmla="*/ 3430700 w 6858944"/>
              <a:gd name="connsiteY31" fmla="*/ 2240156 h 4616898"/>
              <a:gd name="connsiteX32" fmla="*/ 3535760 w 6858944"/>
              <a:gd name="connsiteY32" fmla="*/ 2234851 h 4616898"/>
              <a:gd name="connsiteX33" fmla="*/ 4479804 w 6858944"/>
              <a:gd name="connsiteY33" fmla="*/ 1188720 h 4616898"/>
              <a:gd name="connsiteX34" fmla="*/ 3428244 w 6858944"/>
              <a:gd name="connsiteY34" fmla="*/ 137160 h 4616898"/>
              <a:gd name="connsiteX35" fmla="*/ 2376684 w 6858944"/>
              <a:gd name="connsiteY35" fmla="*/ 1188720 h 4616898"/>
              <a:gd name="connsiteX36" fmla="*/ 2377440 w 6858944"/>
              <a:gd name="connsiteY36" fmla="*/ 1188720 h 4616898"/>
              <a:gd name="connsiteX37" fmla="*/ 1188720 w 6858944"/>
              <a:gd name="connsiteY37" fmla="*/ 2377440 h 4616898"/>
              <a:gd name="connsiteX38" fmla="*/ 0 w 6858944"/>
              <a:gd name="connsiteY38" fmla="*/ 1188720 h 4616898"/>
              <a:gd name="connsiteX39" fmla="*/ 53443 w 6858944"/>
              <a:gd name="connsiteY39" fmla="*/ 835231 h 461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858944" h="4616898">
                <a:moveTo>
                  <a:pt x="53502" y="835081"/>
                </a:moveTo>
                <a:lnTo>
                  <a:pt x="399277" y="489306"/>
                </a:lnTo>
                <a:lnTo>
                  <a:pt x="404455" y="494484"/>
                </a:lnTo>
                <a:lnTo>
                  <a:pt x="316750" y="600783"/>
                </a:lnTo>
                <a:cubicBezTo>
                  <a:pt x="203367" y="768613"/>
                  <a:pt x="137160" y="970935"/>
                  <a:pt x="137160" y="1188720"/>
                </a:cubicBezTo>
                <a:cubicBezTo>
                  <a:pt x="137161" y="1769481"/>
                  <a:pt x="607960" y="2240280"/>
                  <a:pt x="1188720" y="2240280"/>
                </a:cubicBezTo>
                <a:cubicBezTo>
                  <a:pt x="1769481" y="2240280"/>
                  <a:pt x="2240280" y="1769481"/>
                  <a:pt x="2240280" y="1188720"/>
                </a:cubicBezTo>
                <a:lnTo>
                  <a:pt x="2239524" y="1188720"/>
                </a:lnTo>
                <a:cubicBezTo>
                  <a:pt x="2239524" y="532208"/>
                  <a:pt x="2771732" y="0"/>
                  <a:pt x="3428244" y="0"/>
                </a:cubicBezTo>
                <a:cubicBezTo>
                  <a:pt x="4084756" y="0"/>
                  <a:pt x="4616964" y="532208"/>
                  <a:pt x="4616964" y="1188720"/>
                </a:cubicBezTo>
                <a:cubicBezTo>
                  <a:pt x="4616964" y="1845232"/>
                  <a:pt x="4084756" y="2377440"/>
                  <a:pt x="3428244" y="2377440"/>
                </a:cubicBezTo>
                <a:lnTo>
                  <a:pt x="3428244" y="2376742"/>
                </a:lnTo>
                <a:lnTo>
                  <a:pt x="3323184" y="2382047"/>
                </a:lnTo>
                <a:cubicBezTo>
                  <a:pt x="2792930" y="2435898"/>
                  <a:pt x="2379140" y="2883715"/>
                  <a:pt x="2379140" y="3428178"/>
                </a:cubicBezTo>
                <a:cubicBezTo>
                  <a:pt x="2379140" y="4008939"/>
                  <a:pt x="2849939" y="4479738"/>
                  <a:pt x="3430700" y="4479738"/>
                </a:cubicBezTo>
                <a:cubicBezTo>
                  <a:pt x="4011461" y="4479738"/>
                  <a:pt x="4482260" y="4008939"/>
                  <a:pt x="4482260" y="3428178"/>
                </a:cubicBezTo>
                <a:lnTo>
                  <a:pt x="4481504" y="3428178"/>
                </a:lnTo>
                <a:cubicBezTo>
                  <a:pt x="4481504" y="2771666"/>
                  <a:pt x="5013712" y="2239458"/>
                  <a:pt x="5670224" y="2239458"/>
                </a:cubicBezTo>
                <a:cubicBezTo>
                  <a:pt x="6326736" y="2239458"/>
                  <a:pt x="6858944" y="2771666"/>
                  <a:pt x="6858944" y="3428178"/>
                </a:cubicBezTo>
                <a:cubicBezTo>
                  <a:pt x="6858944" y="3551274"/>
                  <a:pt x="6840233" y="3670000"/>
                  <a:pt x="6805502" y="3781667"/>
                </a:cubicBezTo>
                <a:lnTo>
                  <a:pt x="6805443" y="3781817"/>
                </a:lnTo>
                <a:lnTo>
                  <a:pt x="6418615" y="4168645"/>
                </a:lnTo>
                <a:lnTo>
                  <a:pt x="6417372" y="4167402"/>
                </a:lnTo>
                <a:lnTo>
                  <a:pt x="6542194" y="4016115"/>
                </a:lnTo>
                <a:cubicBezTo>
                  <a:pt x="6655578" y="3848285"/>
                  <a:pt x="6721784" y="3645963"/>
                  <a:pt x="6721784" y="3428178"/>
                </a:cubicBezTo>
                <a:cubicBezTo>
                  <a:pt x="6721784" y="2847417"/>
                  <a:pt x="6250985" y="2376618"/>
                  <a:pt x="5670224" y="2376618"/>
                </a:cubicBezTo>
                <a:cubicBezTo>
                  <a:pt x="5089463" y="2376618"/>
                  <a:pt x="4618664" y="2847417"/>
                  <a:pt x="4618664" y="3428178"/>
                </a:cubicBezTo>
                <a:lnTo>
                  <a:pt x="4619420" y="3428178"/>
                </a:lnTo>
                <a:cubicBezTo>
                  <a:pt x="4619420" y="4084690"/>
                  <a:pt x="4087212" y="4616898"/>
                  <a:pt x="3430700" y="4616898"/>
                </a:cubicBezTo>
                <a:cubicBezTo>
                  <a:pt x="2774188" y="4616898"/>
                  <a:pt x="2241980" y="4084690"/>
                  <a:pt x="2241980" y="3428178"/>
                </a:cubicBezTo>
                <a:cubicBezTo>
                  <a:pt x="2241981" y="2771667"/>
                  <a:pt x="2774188" y="2239459"/>
                  <a:pt x="3430700" y="2239458"/>
                </a:cubicBezTo>
                <a:lnTo>
                  <a:pt x="3430700" y="2240156"/>
                </a:lnTo>
                <a:lnTo>
                  <a:pt x="3535760" y="2234851"/>
                </a:lnTo>
                <a:cubicBezTo>
                  <a:pt x="4066016" y="2181001"/>
                  <a:pt x="4479804" y="1733184"/>
                  <a:pt x="4479804" y="1188720"/>
                </a:cubicBezTo>
                <a:cubicBezTo>
                  <a:pt x="4479804" y="607959"/>
                  <a:pt x="4009005" y="137160"/>
                  <a:pt x="3428244" y="137160"/>
                </a:cubicBezTo>
                <a:cubicBezTo>
                  <a:pt x="2847484" y="137160"/>
                  <a:pt x="2376684" y="607959"/>
                  <a:pt x="2376684" y="1188720"/>
                </a:cubicBezTo>
                <a:lnTo>
                  <a:pt x="2377440" y="1188720"/>
                </a:lnTo>
                <a:cubicBezTo>
                  <a:pt x="2377440" y="1845232"/>
                  <a:pt x="1845232" y="2377440"/>
                  <a:pt x="1188720" y="2377440"/>
                </a:cubicBezTo>
                <a:cubicBezTo>
                  <a:pt x="532209" y="2377440"/>
                  <a:pt x="0" y="1845232"/>
                  <a:pt x="0" y="1188720"/>
                </a:cubicBezTo>
                <a:cubicBezTo>
                  <a:pt x="0" y="1065624"/>
                  <a:pt x="18711" y="946898"/>
                  <a:pt x="53443" y="835231"/>
                </a:cubicBezTo>
                <a:close/>
              </a:path>
            </a:pathLst>
          </a:custGeom>
          <a:solidFill>
            <a:srgbClr val="96B01A"/>
          </a:solidFill>
          <a:ln w="18256" cap="flat">
            <a:noFill/>
            <a:prstDash val="solid"/>
            <a:miter/>
          </a:ln>
          <a:effectLst>
            <a:innerShdw blurRad="4699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1" descr="Single gear with solid fill">
            <a:extLst>
              <a:ext uri="{FF2B5EF4-FFF2-40B4-BE49-F238E27FC236}">
                <a16:creationId xmlns:a16="http://schemas.microsoft.com/office/drawing/2014/main" id="{5C836106-D591-7233-E69E-B2BD462B81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35602" y="331470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3AB257F4-9A36-6621-77C7-3BF19A391A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1225" y="174955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94623D95-9718-5261-88FA-792DE093A4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5499" y="2163826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AE09170E-4D3A-B51A-6F76-E5C0DE57B8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49876" y="3728974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Graphic 17" descr="Lightbulb and gear with solid fill">
            <a:extLst>
              <a:ext uri="{FF2B5EF4-FFF2-40B4-BE49-F238E27FC236}">
                <a16:creationId xmlns:a16="http://schemas.microsoft.com/office/drawing/2014/main" id="{EEF5A8A3-50D9-3098-E264-E8BF1CE5D4C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4826" y="3963924"/>
            <a:ext cx="457200" cy="457200"/>
          </a:xfrm>
          <a:prstGeom prst="rect">
            <a:avLst/>
          </a:prstGeom>
        </p:spPr>
      </p:pic>
      <p:pic>
        <p:nvPicPr>
          <p:cNvPr id="19" name="Graphic 18" descr="Dollar with solid fill">
            <a:extLst>
              <a:ext uri="{FF2B5EF4-FFF2-40B4-BE49-F238E27FC236}">
                <a16:creationId xmlns:a16="http://schemas.microsoft.com/office/drawing/2014/main" id="{1762732A-3CB6-50EA-EB5E-23EE9B5094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449" y="2398776"/>
            <a:ext cx="457200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E9FA93-68DD-81E6-CCAD-5F38C80B00D9}"/>
              </a:ext>
            </a:extLst>
          </p:cNvPr>
          <p:cNvSpPr txBox="1">
            <a:spLocks/>
          </p:cNvSpPr>
          <p:nvPr/>
        </p:nvSpPr>
        <p:spPr>
          <a:xfrm>
            <a:off x="937645" y="3728974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E4FC86"/>
                </a:solidFill>
              </a:rPr>
              <a:t>IDEA</a:t>
            </a:r>
            <a:endParaRPr lang="en-US" dirty="0">
              <a:solidFill>
                <a:srgbClr val="E4FC86"/>
              </a:solidFill>
            </a:endParaRPr>
          </a:p>
          <a:p>
            <a:pPr algn="r"/>
            <a:r>
              <a:rPr lang="en-US" sz="16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dirty="0">
              <a:solidFill>
                <a:srgbClr val="E4FC86"/>
              </a:solidFill>
            </a:endParaRPr>
          </a:p>
          <a:p>
            <a:pPr algn="r"/>
            <a:endParaRPr lang="en-US" dirty="0">
              <a:solidFill>
                <a:srgbClr val="E4FC8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456AE5-CB99-F59E-784F-EA2031AB3A9F}"/>
              </a:ext>
            </a:extLst>
          </p:cNvPr>
          <p:cNvSpPr txBox="1">
            <a:spLocks/>
          </p:cNvSpPr>
          <p:nvPr/>
        </p:nvSpPr>
        <p:spPr>
          <a:xfrm>
            <a:off x="8588175" y="2112006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FC86"/>
                </a:solidFill>
              </a:rPr>
              <a:t> BUSINESS</a:t>
            </a:r>
            <a:endParaRPr lang="en-US" dirty="0">
              <a:solidFill>
                <a:srgbClr val="E4FC86"/>
              </a:solidFill>
            </a:endParaRPr>
          </a:p>
          <a:p>
            <a:r>
              <a:rPr lang="en-US" sz="16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dirty="0">
              <a:solidFill>
                <a:srgbClr val="E4FC86"/>
              </a:solidFill>
            </a:endParaRPr>
          </a:p>
          <a:p>
            <a:endParaRPr lang="en-US" dirty="0">
              <a:solidFill>
                <a:srgbClr val="E4FC86"/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2A07ACD4-3F85-CB5E-FD6D-FAB001F292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55157" y="18440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21C27D49-A168-3247-03FF-243B4A7D02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21041" y="4936019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2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6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6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</p:bldLst>
      </p:timing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44903-CBA6-6556-05CA-AE8958682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D793F957-DCE0-410D-C7D1-32C473124B43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EEBEF0-E0F0-4ED1-A129-5910D1FBE5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996240" y="-207181"/>
            <a:ext cx="7273576" cy="7272363"/>
          </a:xfrm>
          <a:custGeom>
            <a:avLst/>
            <a:gdLst>
              <a:gd name="connsiteX0" fmla="*/ 2312273 w 7273576"/>
              <a:gd name="connsiteY0" fmla="*/ 111357 h 7272363"/>
              <a:gd name="connsiteX1" fmla="*/ 2423630 w 7273576"/>
              <a:gd name="connsiteY1" fmla="*/ 0 h 7272363"/>
              <a:gd name="connsiteX2" fmla="*/ 2473704 w 7273576"/>
              <a:gd name="connsiteY2" fmla="*/ 66962 h 7272363"/>
              <a:gd name="connsiteX3" fmla="*/ 2704661 w 7273576"/>
              <a:gd name="connsiteY3" fmla="*/ 823064 h 7272363"/>
              <a:gd name="connsiteX4" fmla="*/ 1352329 w 7273576"/>
              <a:gd name="connsiteY4" fmla="*/ 2175396 h 7272363"/>
              <a:gd name="connsiteX5" fmla="*/ 1352330 w 7273576"/>
              <a:gd name="connsiteY5" fmla="*/ 2174046 h 7272363"/>
              <a:gd name="connsiteX6" fmla="*/ 1230018 w 7273576"/>
              <a:gd name="connsiteY6" fmla="*/ 2180223 h 7272363"/>
              <a:gd name="connsiteX7" fmla="*/ 156038 w 7273576"/>
              <a:gd name="connsiteY7" fmla="*/ 3370339 h 7272363"/>
              <a:gd name="connsiteX8" fmla="*/ 1352331 w 7273576"/>
              <a:gd name="connsiteY8" fmla="*/ 4566632 h 7272363"/>
              <a:gd name="connsiteX9" fmla="*/ 2548625 w 7273576"/>
              <a:gd name="connsiteY9" fmla="*/ 3370339 h 7272363"/>
              <a:gd name="connsiteX10" fmla="*/ 2547765 w 7273576"/>
              <a:gd name="connsiteY10" fmla="*/ 3370339 h 7272363"/>
              <a:gd name="connsiteX11" fmla="*/ 3900096 w 7273576"/>
              <a:gd name="connsiteY11" fmla="*/ 2018008 h 7272363"/>
              <a:gd name="connsiteX12" fmla="*/ 5252428 w 7273576"/>
              <a:gd name="connsiteY12" fmla="*/ 3370339 h 7272363"/>
              <a:gd name="connsiteX13" fmla="*/ 4038364 w 7273576"/>
              <a:gd name="connsiteY13" fmla="*/ 4715689 h 7272363"/>
              <a:gd name="connsiteX14" fmla="*/ 3902749 w 7273576"/>
              <a:gd name="connsiteY14" fmla="*/ 4722536 h 7272363"/>
              <a:gd name="connsiteX15" fmla="*/ 3902749 w 7273576"/>
              <a:gd name="connsiteY15" fmla="*/ 4723738 h 7272363"/>
              <a:gd name="connsiteX16" fmla="*/ 2706456 w 7273576"/>
              <a:gd name="connsiteY16" fmla="*/ 5920031 h 7272363"/>
              <a:gd name="connsiteX17" fmla="*/ 3902749 w 7273576"/>
              <a:gd name="connsiteY17" fmla="*/ 7116324 h 7272363"/>
              <a:gd name="connsiteX18" fmla="*/ 5099043 w 7273576"/>
              <a:gd name="connsiteY18" fmla="*/ 5920031 h 7272363"/>
              <a:gd name="connsiteX19" fmla="*/ 5098182 w 7273576"/>
              <a:gd name="connsiteY19" fmla="*/ 5920031 h 7272363"/>
              <a:gd name="connsiteX20" fmla="*/ 6450515 w 7273576"/>
              <a:gd name="connsiteY20" fmla="*/ 4567700 h 7272363"/>
              <a:gd name="connsiteX21" fmla="*/ 7206616 w 7273576"/>
              <a:gd name="connsiteY21" fmla="*/ 4798657 h 7272363"/>
              <a:gd name="connsiteX22" fmla="*/ 7273576 w 7273576"/>
              <a:gd name="connsiteY22" fmla="*/ 4848729 h 7272363"/>
              <a:gd name="connsiteX23" fmla="*/ 7162220 w 7273576"/>
              <a:gd name="connsiteY23" fmla="*/ 4960086 h 7272363"/>
              <a:gd name="connsiteX24" fmla="*/ 7119374 w 7273576"/>
              <a:gd name="connsiteY24" fmla="*/ 4928046 h 7272363"/>
              <a:gd name="connsiteX25" fmla="*/ 6450515 w 7273576"/>
              <a:gd name="connsiteY25" fmla="*/ 4723738 h 7272363"/>
              <a:gd name="connsiteX26" fmla="*/ 5254221 w 7273576"/>
              <a:gd name="connsiteY26" fmla="*/ 5920031 h 7272363"/>
              <a:gd name="connsiteX27" fmla="*/ 5255081 w 7273576"/>
              <a:gd name="connsiteY27" fmla="*/ 5920031 h 7272363"/>
              <a:gd name="connsiteX28" fmla="*/ 3902749 w 7273576"/>
              <a:gd name="connsiteY28" fmla="*/ 7272363 h 7272363"/>
              <a:gd name="connsiteX29" fmla="*/ 2550418 w 7273576"/>
              <a:gd name="connsiteY29" fmla="*/ 5920031 h 7272363"/>
              <a:gd name="connsiteX30" fmla="*/ 3764482 w 7273576"/>
              <a:gd name="connsiteY30" fmla="*/ 4574681 h 7272363"/>
              <a:gd name="connsiteX31" fmla="*/ 3900096 w 7273576"/>
              <a:gd name="connsiteY31" fmla="*/ 4567834 h 7272363"/>
              <a:gd name="connsiteX32" fmla="*/ 3900096 w 7273576"/>
              <a:gd name="connsiteY32" fmla="*/ 4566632 h 7272363"/>
              <a:gd name="connsiteX33" fmla="*/ 5096390 w 7273576"/>
              <a:gd name="connsiteY33" fmla="*/ 3370339 h 7272363"/>
              <a:gd name="connsiteX34" fmla="*/ 3900097 w 7273576"/>
              <a:gd name="connsiteY34" fmla="*/ 2174046 h 7272363"/>
              <a:gd name="connsiteX35" fmla="*/ 2703804 w 7273576"/>
              <a:gd name="connsiteY35" fmla="*/ 3370339 h 7272363"/>
              <a:gd name="connsiteX36" fmla="*/ 2704663 w 7273576"/>
              <a:gd name="connsiteY36" fmla="*/ 3370339 h 7272363"/>
              <a:gd name="connsiteX37" fmla="*/ 1352332 w 7273576"/>
              <a:gd name="connsiteY37" fmla="*/ 4722671 h 7272363"/>
              <a:gd name="connsiteX38" fmla="*/ 0 w 7273576"/>
              <a:gd name="connsiteY38" fmla="*/ 3370339 h 7272363"/>
              <a:gd name="connsiteX39" fmla="*/ 1352332 w 7273576"/>
              <a:gd name="connsiteY39" fmla="*/ 2018008 h 7272363"/>
              <a:gd name="connsiteX40" fmla="*/ 1352331 w 7273576"/>
              <a:gd name="connsiteY40" fmla="*/ 2019357 h 7272363"/>
              <a:gd name="connsiteX41" fmla="*/ 1474643 w 7273576"/>
              <a:gd name="connsiteY41" fmla="*/ 2013181 h 7272363"/>
              <a:gd name="connsiteX42" fmla="*/ 2548622 w 7273576"/>
              <a:gd name="connsiteY42" fmla="*/ 823064 h 7272363"/>
              <a:gd name="connsiteX43" fmla="*/ 2344315 w 7273576"/>
              <a:gd name="connsiteY43" fmla="*/ 154205 h 727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273576" h="7272363">
                <a:moveTo>
                  <a:pt x="2312273" y="111357"/>
                </a:moveTo>
                <a:lnTo>
                  <a:pt x="2423630" y="0"/>
                </a:lnTo>
                <a:lnTo>
                  <a:pt x="2473704" y="66962"/>
                </a:lnTo>
                <a:cubicBezTo>
                  <a:pt x="2619518" y="282796"/>
                  <a:pt x="2704661" y="542987"/>
                  <a:pt x="2704661" y="823064"/>
                </a:cubicBezTo>
                <a:cubicBezTo>
                  <a:pt x="2704661" y="1569936"/>
                  <a:pt x="2099202" y="2175395"/>
                  <a:pt x="1352329" y="2175396"/>
                </a:cubicBezTo>
                <a:lnTo>
                  <a:pt x="1352330" y="2174046"/>
                </a:lnTo>
                <a:lnTo>
                  <a:pt x="1230018" y="2180223"/>
                </a:lnTo>
                <a:cubicBezTo>
                  <a:pt x="626779" y="2241485"/>
                  <a:pt x="156038" y="2750938"/>
                  <a:pt x="156038" y="3370339"/>
                </a:cubicBezTo>
                <a:cubicBezTo>
                  <a:pt x="156038" y="4031035"/>
                  <a:pt x="691636" y="4566633"/>
                  <a:pt x="1352331" y="4566632"/>
                </a:cubicBezTo>
                <a:cubicBezTo>
                  <a:pt x="2013027" y="4566633"/>
                  <a:pt x="2548625" y="4031035"/>
                  <a:pt x="2548625" y="3370339"/>
                </a:cubicBezTo>
                <a:lnTo>
                  <a:pt x="2547765" y="3370339"/>
                </a:lnTo>
                <a:cubicBezTo>
                  <a:pt x="2547765" y="2623467"/>
                  <a:pt x="3153224" y="2018008"/>
                  <a:pt x="3900096" y="2018008"/>
                </a:cubicBezTo>
                <a:cubicBezTo>
                  <a:pt x="4646969" y="2018008"/>
                  <a:pt x="5252428" y="2623467"/>
                  <a:pt x="5252428" y="3370339"/>
                </a:cubicBezTo>
                <a:cubicBezTo>
                  <a:pt x="5252428" y="4070532"/>
                  <a:pt x="4720286" y="4646437"/>
                  <a:pt x="4038364" y="4715689"/>
                </a:cubicBezTo>
                <a:lnTo>
                  <a:pt x="3902749" y="4722536"/>
                </a:lnTo>
                <a:lnTo>
                  <a:pt x="3902749" y="4723738"/>
                </a:lnTo>
                <a:cubicBezTo>
                  <a:pt x="3242054" y="4723738"/>
                  <a:pt x="2706456" y="5259336"/>
                  <a:pt x="2706456" y="5920031"/>
                </a:cubicBezTo>
                <a:cubicBezTo>
                  <a:pt x="2706456" y="6580726"/>
                  <a:pt x="3242054" y="7116324"/>
                  <a:pt x="3902749" y="7116324"/>
                </a:cubicBezTo>
                <a:cubicBezTo>
                  <a:pt x="4563445" y="7116324"/>
                  <a:pt x="5099043" y="6580726"/>
                  <a:pt x="5099043" y="5920031"/>
                </a:cubicBezTo>
                <a:lnTo>
                  <a:pt x="5098182" y="5920031"/>
                </a:lnTo>
                <a:cubicBezTo>
                  <a:pt x="5098182" y="5173159"/>
                  <a:pt x="5703642" y="4567700"/>
                  <a:pt x="6450515" y="4567700"/>
                </a:cubicBezTo>
                <a:cubicBezTo>
                  <a:pt x="6730591" y="4567700"/>
                  <a:pt x="6990782" y="4652843"/>
                  <a:pt x="7206616" y="4798657"/>
                </a:cubicBezTo>
                <a:lnTo>
                  <a:pt x="7273576" y="4848729"/>
                </a:lnTo>
                <a:lnTo>
                  <a:pt x="7162220" y="4960086"/>
                </a:lnTo>
                <a:lnTo>
                  <a:pt x="7119374" y="4928046"/>
                </a:lnTo>
                <a:cubicBezTo>
                  <a:pt x="6928444" y="4799056"/>
                  <a:pt x="6698275" y="4723738"/>
                  <a:pt x="6450515" y="4723738"/>
                </a:cubicBezTo>
                <a:cubicBezTo>
                  <a:pt x="5789819" y="4723738"/>
                  <a:pt x="5254221" y="5259336"/>
                  <a:pt x="5254221" y="5920031"/>
                </a:cubicBezTo>
                <a:lnTo>
                  <a:pt x="5255081" y="5920031"/>
                </a:lnTo>
                <a:cubicBezTo>
                  <a:pt x="5255081" y="6666904"/>
                  <a:pt x="4649622" y="7272363"/>
                  <a:pt x="3902749" y="7272363"/>
                </a:cubicBezTo>
                <a:cubicBezTo>
                  <a:pt x="3155877" y="7272363"/>
                  <a:pt x="2550418" y="6666903"/>
                  <a:pt x="2550418" y="5920031"/>
                </a:cubicBezTo>
                <a:cubicBezTo>
                  <a:pt x="2550418" y="5219838"/>
                  <a:pt x="3082560" y="4643935"/>
                  <a:pt x="3764482" y="4574681"/>
                </a:cubicBezTo>
                <a:lnTo>
                  <a:pt x="3900096" y="4567834"/>
                </a:lnTo>
                <a:lnTo>
                  <a:pt x="3900096" y="4566632"/>
                </a:lnTo>
                <a:cubicBezTo>
                  <a:pt x="4560792" y="4566632"/>
                  <a:pt x="5096389" y="4031035"/>
                  <a:pt x="5096390" y="3370339"/>
                </a:cubicBezTo>
                <a:cubicBezTo>
                  <a:pt x="5096390" y="2709644"/>
                  <a:pt x="4560792" y="2174046"/>
                  <a:pt x="3900097" y="2174046"/>
                </a:cubicBezTo>
                <a:cubicBezTo>
                  <a:pt x="3239401" y="2174047"/>
                  <a:pt x="2703803" y="2709645"/>
                  <a:pt x="2703804" y="3370339"/>
                </a:cubicBezTo>
                <a:lnTo>
                  <a:pt x="2704663" y="3370339"/>
                </a:lnTo>
                <a:cubicBezTo>
                  <a:pt x="2704663" y="4117212"/>
                  <a:pt x="2099204" y="4722671"/>
                  <a:pt x="1352332" y="4722671"/>
                </a:cubicBezTo>
                <a:cubicBezTo>
                  <a:pt x="605459" y="4722671"/>
                  <a:pt x="0" y="4117212"/>
                  <a:pt x="0" y="3370339"/>
                </a:cubicBezTo>
                <a:cubicBezTo>
                  <a:pt x="0" y="2623467"/>
                  <a:pt x="605459" y="2018008"/>
                  <a:pt x="1352332" y="2018008"/>
                </a:cubicBezTo>
                <a:lnTo>
                  <a:pt x="1352331" y="2019357"/>
                </a:lnTo>
                <a:lnTo>
                  <a:pt x="1474643" y="2013181"/>
                </a:lnTo>
                <a:cubicBezTo>
                  <a:pt x="2077882" y="1951919"/>
                  <a:pt x="2548622" y="1442466"/>
                  <a:pt x="2548622" y="823064"/>
                </a:cubicBezTo>
                <a:cubicBezTo>
                  <a:pt x="2548623" y="575303"/>
                  <a:pt x="2473304" y="345135"/>
                  <a:pt x="2344315" y="154205"/>
                </a:cubicBezTo>
                <a:close/>
              </a:path>
            </a:pathLst>
          </a:custGeom>
          <a:solidFill>
            <a:srgbClr val="96B01A"/>
          </a:solidFill>
          <a:ln w="18256" cap="flat">
            <a:noFill/>
            <a:prstDash val="solid"/>
            <a:miter/>
          </a:ln>
          <a:effectLst>
            <a:innerShdw blurRad="4699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AE76B2AE-80F9-3837-DCDE-F32A11800A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6355" y="4372751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DBC6487F-2F84-93C2-FC5C-B14B20D46F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32846" y="2551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1" descr="Single gear with solid fill">
            <a:extLst>
              <a:ext uri="{FF2B5EF4-FFF2-40B4-BE49-F238E27FC236}">
                <a16:creationId xmlns:a16="http://schemas.microsoft.com/office/drawing/2014/main" id="{00BFD16D-A4F5-A614-5385-8C19435E15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6355" y="76005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5A5D3D4-3168-A080-4D17-BA21D818ED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0629" y="1174324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397203BB-8642-13FD-7894-68E4B17857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47120" y="2965450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1E589A1B-182B-CCA6-4AA1-0EF3412A9D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0629" y="4787025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594657F0-0B5A-99C2-F1EC-23BD7FA72BC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579" y="5021975"/>
            <a:ext cx="457200" cy="457200"/>
          </a:xfrm>
          <a:prstGeom prst="rect">
            <a:avLst/>
          </a:prstGeom>
        </p:spPr>
      </p:pic>
      <p:pic>
        <p:nvPicPr>
          <p:cNvPr id="27" name="Graphic 26" descr="Bar graph with upward trend with solid fill">
            <a:extLst>
              <a:ext uri="{FF2B5EF4-FFF2-40B4-BE49-F238E27FC236}">
                <a16:creationId xmlns:a16="http://schemas.microsoft.com/office/drawing/2014/main" id="{0AE8ED17-57A2-3A39-6B7E-155955E865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2070" y="3200400"/>
            <a:ext cx="457200" cy="4572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C677C9AB-A6C3-4FD1-773B-3F96AF6A30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45579" y="1409274"/>
            <a:ext cx="457200" cy="457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9E5E51-B6CA-C260-700E-F1A87E3D8ECE}"/>
              </a:ext>
            </a:extLst>
          </p:cNvPr>
          <p:cNvSpPr txBox="1">
            <a:spLocks/>
          </p:cNvSpPr>
          <p:nvPr/>
        </p:nvSpPr>
        <p:spPr>
          <a:xfrm>
            <a:off x="283339" y="4859537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E4FC86"/>
                </a:solidFill>
              </a:rPr>
              <a:t>IDEA</a:t>
            </a:r>
            <a:endParaRPr lang="en-US" dirty="0">
              <a:solidFill>
                <a:srgbClr val="E4FC86"/>
              </a:solidFill>
            </a:endParaRPr>
          </a:p>
          <a:p>
            <a:pPr algn="r"/>
            <a:r>
              <a:rPr lang="en-US" sz="16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dirty="0">
              <a:solidFill>
                <a:srgbClr val="E4FC86"/>
              </a:solidFill>
            </a:endParaRPr>
          </a:p>
          <a:p>
            <a:pPr algn="r"/>
            <a:endParaRPr lang="en-US" dirty="0">
              <a:solidFill>
                <a:srgbClr val="E4FC8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347A93-9CB2-C01C-63F3-0E90CE0128B0}"/>
              </a:ext>
            </a:extLst>
          </p:cNvPr>
          <p:cNvSpPr txBox="1">
            <a:spLocks/>
          </p:cNvSpPr>
          <p:nvPr/>
        </p:nvSpPr>
        <p:spPr>
          <a:xfrm>
            <a:off x="283339" y="1095832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E4FC86"/>
                </a:solidFill>
              </a:rPr>
              <a:t> BUSINESS</a:t>
            </a:r>
            <a:endParaRPr lang="en-US" dirty="0">
              <a:solidFill>
                <a:srgbClr val="E4FC86"/>
              </a:solidFill>
            </a:endParaRPr>
          </a:p>
          <a:p>
            <a:pPr algn="r"/>
            <a:r>
              <a:rPr lang="en-US" sz="16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dirty="0">
              <a:solidFill>
                <a:srgbClr val="E4FC86"/>
              </a:solidFill>
            </a:endParaRPr>
          </a:p>
          <a:p>
            <a:pPr algn="r"/>
            <a:endParaRPr lang="en-US" dirty="0">
              <a:solidFill>
                <a:srgbClr val="E4FC8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BB892-038A-AB84-5546-6A843FB1A4F8}"/>
              </a:ext>
            </a:extLst>
          </p:cNvPr>
          <p:cNvSpPr txBox="1">
            <a:spLocks/>
          </p:cNvSpPr>
          <p:nvPr/>
        </p:nvSpPr>
        <p:spPr>
          <a:xfrm>
            <a:off x="8588175" y="2788363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FC86"/>
                </a:solidFill>
              </a:rPr>
              <a:t> RESEARCH</a:t>
            </a:r>
            <a:endParaRPr lang="en-US" dirty="0">
              <a:solidFill>
                <a:srgbClr val="E4FC86"/>
              </a:solidFill>
            </a:endParaRPr>
          </a:p>
          <a:p>
            <a:r>
              <a:rPr lang="en-US" sz="16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dirty="0">
              <a:solidFill>
                <a:srgbClr val="E4FC86"/>
              </a:solidFill>
            </a:endParaRPr>
          </a:p>
          <a:p>
            <a:endParaRPr lang="en-US" dirty="0">
              <a:solidFill>
                <a:srgbClr val="E4F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8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5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6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56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58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0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6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 animBg="1"/>
          <p:bldP spid="18" grpId="0" animBg="1"/>
          <p:bldP spid="18" grpId="1" animBg="1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4" grpId="0" animBg="1"/>
          <p:bldP spid="25" grpId="0" animBg="1"/>
          <p:bldP spid="31" grpId="0"/>
          <p:bldP spid="31" grpId="1"/>
          <p:bldP spid="33" grpId="0"/>
          <p:bldP spid="33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56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58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0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6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 animBg="1"/>
          <p:bldP spid="18" grpId="0" animBg="1"/>
          <p:bldP spid="18" grpId="1" animBg="1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4" grpId="0" animBg="1"/>
          <p:bldP spid="25" grpId="0" animBg="1"/>
          <p:bldP spid="31" grpId="0"/>
          <p:bldP spid="31" grpId="1"/>
          <p:bldP spid="33" grpId="0"/>
          <p:bldP spid="33" grpId="1"/>
          <p:bldP spid="2" grpId="0"/>
          <p:bldP spid="2" grpId="1"/>
        </p:bldLst>
      </p:timing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9713A-6E45-3E5A-7F61-2BB4E1EF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5D9AE1E-05BB-B7B1-ABF5-2A96F03E5A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rgbClr val="96B01A"/>
          </a:solidFill>
          <a:ln w="18256" cap="flat">
            <a:noFill/>
            <a:prstDash val="solid"/>
            <a:miter/>
          </a:ln>
          <a:effectLst>
            <a:innerShdw blurRad="4699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21E8B8B9-EC13-ABF0-5E5F-99FD6334AB20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53887CFE-797B-32C9-8D6E-2F1080170C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BB2CB58F-449D-6FD1-8603-AA715F10EF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87DDA021-E76A-7F91-86C0-863AC110D4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BA6B01A9-2247-39E4-2AE5-0FA63729A0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165127E6-8F6F-B827-EC42-7400ADCD5B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1831594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650D90C-A52F-B28D-0594-2C6E3089FC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9BFFB57D-CDFC-4336-6CAC-DA967B5722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81ECB594-1638-E7F8-7BE2-360841E74A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4099306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8BECC295-B8EC-F5B5-946B-EFC87508AE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0356" y="4334256"/>
            <a:ext cx="457200" cy="457200"/>
          </a:xfrm>
          <a:prstGeom prst="rect">
            <a:avLst/>
          </a:prstGeom>
        </p:spPr>
      </p:pic>
      <p:pic>
        <p:nvPicPr>
          <p:cNvPr id="27" name="Graphic 26" descr="Bar graph with upward trend with solid fill">
            <a:extLst>
              <a:ext uri="{FF2B5EF4-FFF2-40B4-BE49-F238E27FC236}">
                <a16:creationId xmlns:a16="http://schemas.microsoft.com/office/drawing/2014/main" id="{CA09C90B-D702-5876-AE5C-2096D4DB7A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7400" y="4334256"/>
            <a:ext cx="457200" cy="457200"/>
          </a:xfrm>
          <a:prstGeom prst="rect">
            <a:avLst/>
          </a:prstGeom>
        </p:spPr>
      </p:pic>
      <p:pic>
        <p:nvPicPr>
          <p:cNvPr id="28" name="Graphic 27" descr="Single gear with solid fill">
            <a:extLst>
              <a:ext uri="{FF2B5EF4-FFF2-40B4-BE49-F238E27FC236}">
                <a16:creationId xmlns:a16="http://schemas.microsoft.com/office/drawing/2014/main" id="{337C953B-BEED-1DBF-BEA0-CDA88993D3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67400" y="2066544"/>
            <a:ext cx="457200" cy="4572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5F766BF9-042D-0272-40CD-1A2B0D8DD1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0700" y="2066544"/>
            <a:ext cx="457200" cy="457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887AD6D-85B6-1B77-21EF-CD2E465042B6}"/>
              </a:ext>
            </a:extLst>
          </p:cNvPr>
          <p:cNvSpPr txBox="1">
            <a:spLocks/>
          </p:cNvSpPr>
          <p:nvPr/>
        </p:nvSpPr>
        <p:spPr>
          <a:xfrm>
            <a:off x="2154424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E4FC86"/>
                </a:solidFill>
              </a:rPr>
              <a:t>PROJECT</a:t>
            </a:r>
            <a:endParaRPr lang="en-US" sz="1400" dirty="0">
              <a:solidFill>
                <a:srgbClr val="E4FC86"/>
              </a:solidFill>
            </a:endParaRPr>
          </a:p>
          <a:p>
            <a:pPr algn="r"/>
            <a:r>
              <a:rPr lang="en-US" sz="12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E4FC86"/>
              </a:solidFill>
            </a:endParaRPr>
          </a:p>
          <a:p>
            <a:pPr algn="r"/>
            <a:endParaRPr lang="en-US" sz="1400" dirty="0">
              <a:solidFill>
                <a:srgbClr val="E4FC8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F749A0-4BF4-AF94-CEF4-50087DD3F4C4}"/>
              </a:ext>
            </a:extLst>
          </p:cNvPr>
          <p:cNvSpPr txBox="1">
            <a:spLocks/>
          </p:cNvSpPr>
          <p:nvPr/>
        </p:nvSpPr>
        <p:spPr>
          <a:xfrm>
            <a:off x="218654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E4FC86"/>
                </a:solidFill>
              </a:rPr>
              <a:t>IDEA</a:t>
            </a:r>
            <a:endParaRPr lang="en-US" sz="1400" dirty="0">
              <a:solidFill>
                <a:srgbClr val="E4FC86"/>
              </a:solidFill>
            </a:endParaRPr>
          </a:p>
          <a:p>
            <a:pPr algn="r"/>
            <a:r>
              <a:rPr lang="en-US" sz="12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E4FC86"/>
              </a:solidFill>
            </a:endParaRPr>
          </a:p>
          <a:p>
            <a:pPr algn="r"/>
            <a:endParaRPr lang="en-US" sz="1400" dirty="0">
              <a:solidFill>
                <a:srgbClr val="E4FC8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067539-BDA8-CF97-2372-D895DCFF9674}"/>
              </a:ext>
            </a:extLst>
          </p:cNvPr>
          <p:cNvSpPr txBox="1">
            <a:spLocks/>
          </p:cNvSpPr>
          <p:nvPr/>
        </p:nvSpPr>
        <p:spPr>
          <a:xfrm>
            <a:off x="9748618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FC86"/>
                </a:solidFill>
              </a:rPr>
              <a:t> BUSINESS</a:t>
            </a:r>
            <a:endParaRPr lang="en-US" sz="1400" dirty="0">
              <a:solidFill>
                <a:srgbClr val="E4FC86"/>
              </a:solidFill>
            </a:endParaRPr>
          </a:p>
          <a:p>
            <a:r>
              <a:rPr lang="en-US" sz="12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E4FC86"/>
              </a:solidFill>
            </a:endParaRPr>
          </a:p>
          <a:p>
            <a:endParaRPr lang="en-US" sz="1400" dirty="0">
              <a:solidFill>
                <a:srgbClr val="E4FC8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DA96F9-AA58-692D-BA7C-A727F204B5E0}"/>
              </a:ext>
            </a:extLst>
          </p:cNvPr>
          <p:cNvSpPr txBox="1">
            <a:spLocks/>
          </p:cNvSpPr>
          <p:nvPr/>
        </p:nvSpPr>
        <p:spPr>
          <a:xfrm>
            <a:off x="7905750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FC86"/>
                </a:solidFill>
              </a:rPr>
              <a:t> RESEARCH</a:t>
            </a:r>
            <a:endParaRPr lang="en-US" sz="1400" dirty="0">
              <a:solidFill>
                <a:srgbClr val="E4FC86"/>
              </a:solidFill>
            </a:endParaRPr>
          </a:p>
          <a:p>
            <a:r>
              <a:rPr lang="en-US" sz="12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E4FC86"/>
              </a:solidFill>
            </a:endParaRPr>
          </a:p>
          <a:p>
            <a:endParaRPr lang="en-US" sz="1400" dirty="0">
              <a:solidFill>
                <a:srgbClr val="E4F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46A43-9430-4F88-2342-E30C0B45D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4DED2D92-4BDC-ECFF-3227-12ADB2088DA7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1168CFC-514E-5F37-DAB3-6E549EDAE42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8900000">
            <a:off x="1268597" y="-477985"/>
            <a:ext cx="9652293" cy="9645428"/>
          </a:xfrm>
          <a:custGeom>
            <a:avLst/>
            <a:gdLst>
              <a:gd name="connsiteX0" fmla="*/ 9283170 w 9652293"/>
              <a:gd name="connsiteY0" fmla="*/ 5118419 h 9645428"/>
              <a:gd name="connsiteX1" fmla="*/ 9652293 w 9652293"/>
              <a:gd name="connsiteY1" fmla="*/ 6009563 h 9645428"/>
              <a:gd name="connsiteX2" fmla="*/ 8646014 w 9652293"/>
              <a:gd name="connsiteY2" fmla="*/ 7244224 h 9645428"/>
              <a:gd name="connsiteX3" fmla="*/ 8399086 w 9652293"/>
              <a:gd name="connsiteY3" fmla="*/ 7269117 h 9645428"/>
              <a:gd name="connsiteX4" fmla="*/ 8399086 w 9652293"/>
              <a:gd name="connsiteY4" fmla="*/ 7270310 h 9645428"/>
              <a:gd name="connsiteX5" fmla="*/ 7284235 w 9652293"/>
              <a:gd name="connsiteY5" fmla="*/ 8385161 h 9645428"/>
              <a:gd name="connsiteX6" fmla="*/ 8399086 w 9652293"/>
              <a:gd name="connsiteY6" fmla="*/ 9500013 h 9645428"/>
              <a:gd name="connsiteX7" fmla="*/ 8730609 w 9652293"/>
              <a:gd name="connsiteY7" fmla="*/ 9449892 h 9645428"/>
              <a:gd name="connsiteX8" fmla="*/ 8850467 w 9652293"/>
              <a:gd name="connsiteY8" fmla="*/ 9402666 h 9645428"/>
              <a:gd name="connsiteX9" fmla="*/ 8631575 w 9652293"/>
              <a:gd name="connsiteY9" fmla="*/ 9621559 h 9645428"/>
              <a:gd name="connsiteX10" fmla="*/ 8591012 w 9652293"/>
              <a:gd name="connsiteY10" fmla="*/ 9630907 h 9645428"/>
              <a:gd name="connsiteX11" fmla="*/ 8399086 w 9652293"/>
              <a:gd name="connsiteY11" fmla="*/ 9645428 h 9645428"/>
              <a:gd name="connsiteX12" fmla="*/ 7138820 w 9652293"/>
              <a:gd name="connsiteY12" fmla="*/ 8385161 h 9645428"/>
              <a:gd name="connsiteX13" fmla="*/ 8145099 w 9652293"/>
              <a:gd name="connsiteY13" fmla="*/ 7150498 h 9645428"/>
              <a:gd name="connsiteX14" fmla="*/ 8392027 w 9652293"/>
              <a:gd name="connsiteY14" fmla="*/ 7125606 h 9645428"/>
              <a:gd name="connsiteX15" fmla="*/ 8392028 w 9652293"/>
              <a:gd name="connsiteY15" fmla="*/ 7124414 h 9645428"/>
              <a:gd name="connsiteX16" fmla="*/ 9506879 w 9652293"/>
              <a:gd name="connsiteY16" fmla="*/ 6009562 h 9645428"/>
              <a:gd name="connsiteX17" fmla="*/ 8392027 w 9652293"/>
              <a:gd name="connsiteY17" fmla="*/ 4894711 h 9645428"/>
              <a:gd name="connsiteX18" fmla="*/ 7277176 w 9652293"/>
              <a:gd name="connsiteY18" fmla="*/ 6009562 h 9645428"/>
              <a:gd name="connsiteX19" fmla="*/ 7277977 w 9652293"/>
              <a:gd name="connsiteY19" fmla="*/ 6009562 h 9645428"/>
              <a:gd name="connsiteX20" fmla="*/ 6017711 w 9652293"/>
              <a:gd name="connsiteY20" fmla="*/ 7269829 h 9645428"/>
              <a:gd name="connsiteX21" fmla="*/ 4757444 w 9652293"/>
              <a:gd name="connsiteY21" fmla="*/ 6009562 h 9645428"/>
              <a:gd name="connsiteX22" fmla="*/ 5888856 w 9652293"/>
              <a:gd name="connsiteY22" fmla="*/ 4755803 h 9645428"/>
              <a:gd name="connsiteX23" fmla="*/ 6012694 w 9652293"/>
              <a:gd name="connsiteY23" fmla="*/ 4749548 h 9645428"/>
              <a:gd name="connsiteX24" fmla="*/ 6012694 w 9652293"/>
              <a:gd name="connsiteY24" fmla="*/ 4748080 h 9645428"/>
              <a:gd name="connsiteX25" fmla="*/ 7127546 w 9652293"/>
              <a:gd name="connsiteY25" fmla="*/ 3633228 h 9645428"/>
              <a:gd name="connsiteX26" fmla="*/ 6012695 w 9652293"/>
              <a:gd name="connsiteY26" fmla="*/ 2518377 h 9645428"/>
              <a:gd name="connsiteX27" fmla="*/ 4897844 w 9652293"/>
              <a:gd name="connsiteY27" fmla="*/ 3633228 h 9645428"/>
              <a:gd name="connsiteX28" fmla="*/ 4898645 w 9652293"/>
              <a:gd name="connsiteY28" fmla="*/ 3633228 h 9645428"/>
              <a:gd name="connsiteX29" fmla="*/ 3638379 w 9652293"/>
              <a:gd name="connsiteY29" fmla="*/ 4893495 h 9645428"/>
              <a:gd name="connsiteX30" fmla="*/ 2378113 w 9652293"/>
              <a:gd name="connsiteY30" fmla="*/ 3633228 h 9645428"/>
              <a:gd name="connsiteX31" fmla="*/ 3638379 w 9652293"/>
              <a:gd name="connsiteY31" fmla="*/ 2372962 h 9645428"/>
              <a:gd name="connsiteX32" fmla="*/ 3638379 w 9652293"/>
              <a:gd name="connsiteY32" fmla="*/ 2374991 h 9645428"/>
              <a:gd name="connsiteX33" fmla="*/ 3749841 w 9652293"/>
              <a:gd name="connsiteY33" fmla="*/ 2369363 h 9645428"/>
              <a:gd name="connsiteX34" fmla="*/ 4750704 w 9652293"/>
              <a:gd name="connsiteY34" fmla="*/ 1260268 h 9645428"/>
              <a:gd name="connsiteX35" fmla="*/ 3635852 w 9652293"/>
              <a:gd name="connsiteY35" fmla="*/ 145416 h 9645428"/>
              <a:gd name="connsiteX36" fmla="*/ 2521001 w 9652293"/>
              <a:gd name="connsiteY36" fmla="*/ 1260267 h 9645428"/>
              <a:gd name="connsiteX37" fmla="*/ 2520180 w 9652293"/>
              <a:gd name="connsiteY37" fmla="*/ 1260268 h 9645428"/>
              <a:gd name="connsiteX38" fmla="*/ 2494929 w 9652293"/>
              <a:gd name="connsiteY38" fmla="*/ 1510754 h 9645428"/>
              <a:gd name="connsiteX39" fmla="*/ 1260266 w 9652293"/>
              <a:gd name="connsiteY39" fmla="*/ 2517032 h 9645428"/>
              <a:gd name="connsiteX40" fmla="*/ 0 w 9652293"/>
              <a:gd name="connsiteY40" fmla="*/ 1256765 h 9645428"/>
              <a:gd name="connsiteX41" fmla="*/ 25468 w 9652293"/>
              <a:gd name="connsiteY41" fmla="*/ 1004126 h 9645428"/>
              <a:gd name="connsiteX42" fmla="*/ 264183 w 9652293"/>
              <a:gd name="connsiteY42" fmla="*/ 765410 h 9645428"/>
              <a:gd name="connsiteX43" fmla="*/ 233025 w 9652293"/>
              <a:gd name="connsiteY43" fmla="*/ 822815 h 9645428"/>
              <a:gd name="connsiteX44" fmla="*/ 145415 w 9652293"/>
              <a:gd name="connsiteY44" fmla="*/ 1256765 h 9645428"/>
              <a:gd name="connsiteX45" fmla="*/ 1260266 w 9652293"/>
              <a:gd name="connsiteY45" fmla="*/ 2371617 h 9645428"/>
              <a:gd name="connsiteX46" fmla="*/ 2375117 w 9652293"/>
              <a:gd name="connsiteY46" fmla="*/ 1256765 h 9645428"/>
              <a:gd name="connsiteX47" fmla="*/ 2375939 w 9652293"/>
              <a:gd name="connsiteY47" fmla="*/ 1256765 h 9645428"/>
              <a:gd name="connsiteX48" fmla="*/ 2401191 w 9652293"/>
              <a:gd name="connsiteY48" fmla="*/ 1006280 h 9645428"/>
              <a:gd name="connsiteX49" fmla="*/ 3635852 w 9652293"/>
              <a:gd name="connsiteY49" fmla="*/ 1 h 9645428"/>
              <a:gd name="connsiteX50" fmla="*/ 4896119 w 9652293"/>
              <a:gd name="connsiteY50" fmla="*/ 1260267 h 9645428"/>
              <a:gd name="connsiteX51" fmla="*/ 3635853 w 9652293"/>
              <a:gd name="connsiteY51" fmla="*/ 2520534 h 9645428"/>
              <a:gd name="connsiteX52" fmla="*/ 3635853 w 9652293"/>
              <a:gd name="connsiteY52" fmla="*/ 2518506 h 9645428"/>
              <a:gd name="connsiteX53" fmla="*/ 3524393 w 9652293"/>
              <a:gd name="connsiteY53" fmla="*/ 2524133 h 9645428"/>
              <a:gd name="connsiteX54" fmla="*/ 2523529 w 9652293"/>
              <a:gd name="connsiteY54" fmla="*/ 3633230 h 9645428"/>
              <a:gd name="connsiteX55" fmla="*/ 3638379 w 9652293"/>
              <a:gd name="connsiteY55" fmla="*/ 4748080 h 9645428"/>
              <a:gd name="connsiteX56" fmla="*/ 4753230 w 9652293"/>
              <a:gd name="connsiteY56" fmla="*/ 3633228 h 9645428"/>
              <a:gd name="connsiteX57" fmla="*/ 4752429 w 9652293"/>
              <a:gd name="connsiteY57" fmla="*/ 3633229 h 9645428"/>
              <a:gd name="connsiteX58" fmla="*/ 6012695 w 9652293"/>
              <a:gd name="connsiteY58" fmla="*/ 2372962 h 9645428"/>
              <a:gd name="connsiteX59" fmla="*/ 7272961 w 9652293"/>
              <a:gd name="connsiteY59" fmla="*/ 3633228 h 9645428"/>
              <a:gd name="connsiteX60" fmla="*/ 6141550 w 9652293"/>
              <a:gd name="connsiteY60" fmla="*/ 4886988 h 9645428"/>
              <a:gd name="connsiteX61" fmla="*/ 6017711 w 9652293"/>
              <a:gd name="connsiteY61" fmla="*/ 4893242 h 9645428"/>
              <a:gd name="connsiteX62" fmla="*/ 6017710 w 9652293"/>
              <a:gd name="connsiteY62" fmla="*/ 4894710 h 9645428"/>
              <a:gd name="connsiteX63" fmla="*/ 4902859 w 9652293"/>
              <a:gd name="connsiteY63" fmla="*/ 6009562 h 9645428"/>
              <a:gd name="connsiteX64" fmla="*/ 6017711 w 9652293"/>
              <a:gd name="connsiteY64" fmla="*/ 7124414 h 9645428"/>
              <a:gd name="connsiteX65" fmla="*/ 7132561 w 9652293"/>
              <a:gd name="connsiteY65" fmla="*/ 6009562 h 9645428"/>
              <a:gd name="connsiteX66" fmla="*/ 7131760 w 9652293"/>
              <a:gd name="connsiteY66" fmla="*/ 6009562 h 9645428"/>
              <a:gd name="connsiteX67" fmla="*/ 8392027 w 9652293"/>
              <a:gd name="connsiteY67" fmla="*/ 4749296 h 9645428"/>
              <a:gd name="connsiteX68" fmla="*/ 9283170 w 9652293"/>
              <a:gd name="connsiteY68" fmla="*/ 5118419 h 964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652293" h="9645428">
                <a:moveTo>
                  <a:pt x="9283170" y="5118419"/>
                </a:moveTo>
                <a:cubicBezTo>
                  <a:pt x="9511233" y="5346483"/>
                  <a:pt x="9652293" y="5661549"/>
                  <a:pt x="9652293" y="6009563"/>
                </a:cubicBezTo>
                <a:cubicBezTo>
                  <a:pt x="9652293" y="6618585"/>
                  <a:pt x="9220296" y="7126708"/>
                  <a:pt x="8646014" y="7244224"/>
                </a:cubicBezTo>
                <a:lnTo>
                  <a:pt x="8399086" y="7269117"/>
                </a:lnTo>
                <a:lnTo>
                  <a:pt x="8399086" y="7270310"/>
                </a:lnTo>
                <a:cubicBezTo>
                  <a:pt x="7783370" y="7270310"/>
                  <a:pt x="7284235" y="7769445"/>
                  <a:pt x="7284235" y="8385161"/>
                </a:cubicBezTo>
                <a:cubicBezTo>
                  <a:pt x="7284235" y="9000877"/>
                  <a:pt x="7783370" y="9500013"/>
                  <a:pt x="8399086" y="9500013"/>
                </a:cubicBezTo>
                <a:cubicBezTo>
                  <a:pt x="8514533" y="9500013"/>
                  <a:pt x="8625881" y="9482465"/>
                  <a:pt x="8730609" y="9449892"/>
                </a:cubicBezTo>
                <a:lnTo>
                  <a:pt x="8850467" y="9402666"/>
                </a:lnTo>
                <a:lnTo>
                  <a:pt x="8631575" y="9621559"/>
                </a:lnTo>
                <a:lnTo>
                  <a:pt x="8591012" y="9630907"/>
                </a:lnTo>
                <a:cubicBezTo>
                  <a:pt x="8528432" y="9640469"/>
                  <a:pt x="8464339" y="9645428"/>
                  <a:pt x="8399086" y="9645428"/>
                </a:cubicBezTo>
                <a:cubicBezTo>
                  <a:pt x="7703061" y="9645428"/>
                  <a:pt x="7138820" y="9081187"/>
                  <a:pt x="7138820" y="8385161"/>
                </a:cubicBezTo>
                <a:cubicBezTo>
                  <a:pt x="7138820" y="7776139"/>
                  <a:pt x="7570815" y="7268013"/>
                  <a:pt x="8145099" y="7150498"/>
                </a:cubicBezTo>
                <a:lnTo>
                  <a:pt x="8392027" y="7125606"/>
                </a:lnTo>
                <a:lnTo>
                  <a:pt x="8392028" y="7124414"/>
                </a:lnTo>
                <a:cubicBezTo>
                  <a:pt x="9007742" y="7124413"/>
                  <a:pt x="9506878" y="6625278"/>
                  <a:pt x="9506879" y="6009562"/>
                </a:cubicBezTo>
                <a:cubicBezTo>
                  <a:pt x="9506879" y="5393846"/>
                  <a:pt x="9007742" y="4894710"/>
                  <a:pt x="8392027" y="4894711"/>
                </a:cubicBezTo>
                <a:cubicBezTo>
                  <a:pt x="7776311" y="4894711"/>
                  <a:pt x="7277176" y="5393846"/>
                  <a:pt x="7277176" y="6009562"/>
                </a:cubicBezTo>
                <a:lnTo>
                  <a:pt x="7277977" y="6009562"/>
                </a:lnTo>
                <a:cubicBezTo>
                  <a:pt x="7277977" y="6705588"/>
                  <a:pt x="6713736" y="7269828"/>
                  <a:pt x="6017711" y="7269829"/>
                </a:cubicBezTo>
                <a:cubicBezTo>
                  <a:pt x="5321684" y="7269829"/>
                  <a:pt x="4757444" y="6705588"/>
                  <a:pt x="4757444" y="6009562"/>
                </a:cubicBezTo>
                <a:cubicBezTo>
                  <a:pt x="4757444" y="5357037"/>
                  <a:pt x="5253358" y="4820340"/>
                  <a:pt x="5888856" y="4755803"/>
                </a:cubicBezTo>
                <a:lnTo>
                  <a:pt x="6012694" y="4749548"/>
                </a:lnTo>
                <a:lnTo>
                  <a:pt x="6012694" y="4748080"/>
                </a:lnTo>
                <a:cubicBezTo>
                  <a:pt x="6628411" y="4748080"/>
                  <a:pt x="7127546" y="4248944"/>
                  <a:pt x="7127546" y="3633228"/>
                </a:cubicBezTo>
                <a:cubicBezTo>
                  <a:pt x="7127546" y="3017512"/>
                  <a:pt x="6628410" y="2518377"/>
                  <a:pt x="6012695" y="2518377"/>
                </a:cubicBezTo>
                <a:cubicBezTo>
                  <a:pt x="5396979" y="2518377"/>
                  <a:pt x="4897844" y="3017513"/>
                  <a:pt x="4897844" y="3633228"/>
                </a:cubicBezTo>
                <a:lnTo>
                  <a:pt x="4898645" y="3633228"/>
                </a:lnTo>
                <a:cubicBezTo>
                  <a:pt x="4898645" y="4329254"/>
                  <a:pt x="4334404" y="4893494"/>
                  <a:pt x="3638379" y="4893495"/>
                </a:cubicBezTo>
                <a:cubicBezTo>
                  <a:pt x="2942352" y="4893495"/>
                  <a:pt x="2378114" y="4329255"/>
                  <a:pt x="2378113" y="3633228"/>
                </a:cubicBezTo>
                <a:cubicBezTo>
                  <a:pt x="2378112" y="2937203"/>
                  <a:pt x="2942353" y="2372962"/>
                  <a:pt x="3638379" y="2372962"/>
                </a:cubicBezTo>
                <a:lnTo>
                  <a:pt x="3638379" y="2374991"/>
                </a:lnTo>
                <a:lnTo>
                  <a:pt x="3749841" y="2369363"/>
                </a:lnTo>
                <a:cubicBezTo>
                  <a:pt x="4312012" y="2312273"/>
                  <a:pt x="4750703" y="1837500"/>
                  <a:pt x="4750704" y="1260268"/>
                </a:cubicBezTo>
                <a:cubicBezTo>
                  <a:pt x="4750703" y="644552"/>
                  <a:pt x="4251568" y="145416"/>
                  <a:pt x="3635852" y="145416"/>
                </a:cubicBezTo>
                <a:cubicBezTo>
                  <a:pt x="3020137" y="145416"/>
                  <a:pt x="2521001" y="644551"/>
                  <a:pt x="2521001" y="1260267"/>
                </a:cubicBezTo>
                <a:lnTo>
                  <a:pt x="2520180" y="1260268"/>
                </a:lnTo>
                <a:lnTo>
                  <a:pt x="2494929" y="1510754"/>
                </a:lnTo>
                <a:cubicBezTo>
                  <a:pt x="2377414" y="2085035"/>
                  <a:pt x="1869289" y="2517032"/>
                  <a:pt x="1260266" y="2517032"/>
                </a:cubicBezTo>
                <a:cubicBezTo>
                  <a:pt x="564240" y="2517032"/>
                  <a:pt x="0" y="1952792"/>
                  <a:pt x="0" y="1256765"/>
                </a:cubicBezTo>
                <a:lnTo>
                  <a:pt x="25468" y="1004126"/>
                </a:lnTo>
                <a:lnTo>
                  <a:pt x="264183" y="765410"/>
                </a:lnTo>
                <a:lnTo>
                  <a:pt x="233025" y="822815"/>
                </a:lnTo>
                <a:cubicBezTo>
                  <a:pt x="176611" y="956194"/>
                  <a:pt x="145415" y="1102836"/>
                  <a:pt x="145415" y="1256765"/>
                </a:cubicBezTo>
                <a:cubicBezTo>
                  <a:pt x="145415" y="1872481"/>
                  <a:pt x="644550" y="2371617"/>
                  <a:pt x="1260266" y="2371617"/>
                </a:cubicBezTo>
                <a:cubicBezTo>
                  <a:pt x="1875982" y="2371617"/>
                  <a:pt x="2375117" y="1872481"/>
                  <a:pt x="2375117" y="1256765"/>
                </a:cubicBezTo>
                <a:lnTo>
                  <a:pt x="2375939" y="1256765"/>
                </a:lnTo>
                <a:lnTo>
                  <a:pt x="2401191" y="1006280"/>
                </a:lnTo>
                <a:cubicBezTo>
                  <a:pt x="2518706" y="431997"/>
                  <a:pt x="3026830" y="0"/>
                  <a:pt x="3635852" y="1"/>
                </a:cubicBezTo>
                <a:cubicBezTo>
                  <a:pt x="4331879" y="1"/>
                  <a:pt x="4896119" y="564241"/>
                  <a:pt x="4896119" y="1260267"/>
                </a:cubicBezTo>
                <a:cubicBezTo>
                  <a:pt x="4896119" y="1956293"/>
                  <a:pt x="4331879" y="2520534"/>
                  <a:pt x="3635853" y="2520534"/>
                </a:cubicBezTo>
                <a:lnTo>
                  <a:pt x="3635853" y="2518506"/>
                </a:lnTo>
                <a:lnTo>
                  <a:pt x="3524393" y="2524133"/>
                </a:lnTo>
                <a:cubicBezTo>
                  <a:pt x="2962222" y="2581225"/>
                  <a:pt x="2523528" y="3055995"/>
                  <a:pt x="2523529" y="3633230"/>
                </a:cubicBezTo>
                <a:cubicBezTo>
                  <a:pt x="2523529" y="4248945"/>
                  <a:pt x="3022662" y="4748079"/>
                  <a:pt x="3638379" y="4748080"/>
                </a:cubicBezTo>
                <a:cubicBezTo>
                  <a:pt x="4254094" y="4748079"/>
                  <a:pt x="4753229" y="4248944"/>
                  <a:pt x="4753230" y="3633228"/>
                </a:cubicBezTo>
                <a:lnTo>
                  <a:pt x="4752429" y="3633229"/>
                </a:lnTo>
                <a:cubicBezTo>
                  <a:pt x="4752428" y="2937202"/>
                  <a:pt x="5316668" y="2372961"/>
                  <a:pt x="6012695" y="2372962"/>
                </a:cubicBezTo>
                <a:cubicBezTo>
                  <a:pt x="6708721" y="2372962"/>
                  <a:pt x="7272961" y="2937202"/>
                  <a:pt x="7272961" y="3633228"/>
                </a:cubicBezTo>
                <a:cubicBezTo>
                  <a:pt x="7272961" y="4285753"/>
                  <a:pt x="6777046" y="4822450"/>
                  <a:pt x="6141550" y="4886988"/>
                </a:cubicBezTo>
                <a:lnTo>
                  <a:pt x="6017711" y="4893242"/>
                </a:lnTo>
                <a:lnTo>
                  <a:pt x="6017710" y="4894710"/>
                </a:lnTo>
                <a:cubicBezTo>
                  <a:pt x="5401994" y="4894710"/>
                  <a:pt x="4902859" y="5393846"/>
                  <a:pt x="4902859" y="6009562"/>
                </a:cubicBezTo>
                <a:cubicBezTo>
                  <a:pt x="4902859" y="6625278"/>
                  <a:pt x="5401995" y="7124414"/>
                  <a:pt x="6017711" y="7124414"/>
                </a:cubicBezTo>
                <a:cubicBezTo>
                  <a:pt x="6633426" y="7124413"/>
                  <a:pt x="7132561" y="6625278"/>
                  <a:pt x="7132561" y="6009562"/>
                </a:cubicBezTo>
                <a:lnTo>
                  <a:pt x="7131760" y="6009562"/>
                </a:lnTo>
                <a:cubicBezTo>
                  <a:pt x="7131760" y="5313536"/>
                  <a:pt x="7696001" y="4749296"/>
                  <a:pt x="8392027" y="4749296"/>
                </a:cubicBezTo>
                <a:cubicBezTo>
                  <a:pt x="8740040" y="4749296"/>
                  <a:pt x="9055106" y="4890356"/>
                  <a:pt x="9283170" y="5118419"/>
                </a:cubicBezTo>
                <a:close/>
              </a:path>
            </a:pathLst>
          </a:custGeom>
          <a:solidFill>
            <a:srgbClr val="96B01A"/>
          </a:solidFill>
          <a:ln w="18256" cap="flat">
            <a:noFill/>
            <a:prstDash val="solid"/>
            <a:miter/>
          </a:ln>
          <a:effectLst>
            <a:innerShdw blurRad="4699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1" descr="Single gear with solid fill">
            <a:extLst>
              <a:ext uri="{FF2B5EF4-FFF2-40B4-BE49-F238E27FC236}">
                <a16:creationId xmlns:a16="http://schemas.microsoft.com/office/drawing/2014/main" id="{C19DAFBC-2A1A-6CD0-72CF-92976D41C7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63102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Graphic 11" descr="Single gear with solid fill">
            <a:extLst>
              <a:ext uri="{FF2B5EF4-FFF2-40B4-BE49-F238E27FC236}">
                <a16:creationId xmlns:a16="http://schemas.microsoft.com/office/drawing/2014/main" id="{D19EFD18-5E98-CA14-7CC6-866E5D2D14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81093" y="349426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Graphic 11" descr="Single gear with solid fill">
            <a:extLst>
              <a:ext uri="{FF2B5EF4-FFF2-40B4-BE49-F238E27FC236}">
                <a16:creationId xmlns:a16="http://schemas.microsoft.com/office/drawing/2014/main" id="{331FD923-C272-6185-07E1-38ED52EEBF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34334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Graphic 11" descr="Single gear with solid fill">
            <a:extLst>
              <a:ext uri="{FF2B5EF4-FFF2-40B4-BE49-F238E27FC236}">
                <a16:creationId xmlns:a16="http://schemas.microsoft.com/office/drawing/2014/main" id="{E70751A2-9664-F6AD-EEB9-7485008D31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05566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D35AF69B-725D-229A-65DA-55A64B008D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19840" y="2190260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0B36F31A-868A-2969-A1BE-B06E68F9CA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48608" y="2190260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96BAC4A7-62B2-8820-CFA8-A5C2D8E1D3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95367" y="3908537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730923B4-09A1-15DB-E815-2A6CD287BF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77376" y="2190260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Graphic 33" descr="Lightbulb and gear with solid fill">
            <a:extLst>
              <a:ext uri="{FF2B5EF4-FFF2-40B4-BE49-F238E27FC236}">
                <a16:creationId xmlns:a16="http://schemas.microsoft.com/office/drawing/2014/main" id="{A7EEDDBA-909E-C856-AB7C-8E97976AB9E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2326" y="2425210"/>
            <a:ext cx="457200" cy="457200"/>
          </a:xfrm>
          <a:prstGeom prst="rect">
            <a:avLst/>
          </a:prstGeom>
        </p:spPr>
      </p:pic>
      <p:pic>
        <p:nvPicPr>
          <p:cNvPr id="35" name="Graphic 34" descr="Bar graph with upward trend with solid fill">
            <a:extLst>
              <a:ext uri="{FF2B5EF4-FFF2-40B4-BE49-F238E27FC236}">
                <a16:creationId xmlns:a16="http://schemas.microsoft.com/office/drawing/2014/main" id="{2A04D879-2045-59A8-DDAF-F069D0BD62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0317" y="4143487"/>
            <a:ext cx="457200" cy="457200"/>
          </a:xfrm>
          <a:prstGeom prst="rect">
            <a:avLst/>
          </a:prstGeom>
        </p:spPr>
      </p:pic>
      <p:pic>
        <p:nvPicPr>
          <p:cNvPr id="36" name="Graphic 35" descr="Single gear with solid fill">
            <a:extLst>
              <a:ext uri="{FF2B5EF4-FFF2-40B4-BE49-F238E27FC236}">
                <a16:creationId xmlns:a16="http://schemas.microsoft.com/office/drawing/2014/main" id="{A288EF2C-4768-2CA7-0B5F-4CE217EC5D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3558" y="2425210"/>
            <a:ext cx="457200" cy="457200"/>
          </a:xfrm>
          <a:prstGeom prst="rect">
            <a:avLst/>
          </a:prstGeom>
        </p:spPr>
      </p:pic>
      <p:pic>
        <p:nvPicPr>
          <p:cNvPr id="37" name="Graphic 36" descr="Dollar with solid fill">
            <a:extLst>
              <a:ext uri="{FF2B5EF4-FFF2-40B4-BE49-F238E27FC236}">
                <a16:creationId xmlns:a16="http://schemas.microsoft.com/office/drawing/2014/main" id="{C0263464-3985-E546-5132-22654C8B84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54790" y="2425210"/>
            <a:ext cx="457200" cy="457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8AB92B-EB37-C20E-2146-6D593EB1A10F}"/>
              </a:ext>
            </a:extLst>
          </p:cNvPr>
          <p:cNvSpPr txBox="1">
            <a:spLocks/>
          </p:cNvSpPr>
          <p:nvPr/>
        </p:nvSpPr>
        <p:spPr>
          <a:xfrm>
            <a:off x="3136597" y="503068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4FC86"/>
                </a:solidFill>
              </a:rPr>
              <a:t>PROJECT</a:t>
            </a:r>
            <a:endParaRPr lang="en-US" sz="1400" dirty="0">
              <a:solidFill>
                <a:srgbClr val="E4FC86"/>
              </a:solidFill>
            </a:endParaRPr>
          </a:p>
          <a:p>
            <a:pPr algn="ctr"/>
            <a:r>
              <a:rPr lang="en-US" sz="12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E4FC86"/>
              </a:solidFill>
            </a:endParaRPr>
          </a:p>
          <a:p>
            <a:pPr algn="ctr"/>
            <a:endParaRPr lang="en-US" sz="1400" dirty="0">
              <a:solidFill>
                <a:srgbClr val="E4FC86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6FD7A3-EB83-EFB0-FE5B-13A8E8F87669}"/>
              </a:ext>
            </a:extLst>
          </p:cNvPr>
          <p:cNvSpPr txBox="1">
            <a:spLocks/>
          </p:cNvSpPr>
          <p:nvPr/>
        </p:nvSpPr>
        <p:spPr>
          <a:xfrm>
            <a:off x="1642073" y="540082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4FC86"/>
                </a:solidFill>
              </a:rPr>
              <a:t>IDEA</a:t>
            </a:r>
            <a:endParaRPr lang="en-US" sz="1400" dirty="0">
              <a:solidFill>
                <a:srgbClr val="E4FC86"/>
              </a:solidFill>
            </a:endParaRPr>
          </a:p>
          <a:p>
            <a:pPr algn="ctr"/>
            <a:r>
              <a:rPr lang="en-US" sz="12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E4FC86"/>
              </a:solidFill>
            </a:endParaRPr>
          </a:p>
          <a:p>
            <a:pPr algn="ctr"/>
            <a:endParaRPr lang="en-US" sz="1400" dirty="0">
              <a:solidFill>
                <a:srgbClr val="E4FC8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65B4F8-A6C9-51CC-B383-CB895529AA26}"/>
              </a:ext>
            </a:extLst>
          </p:cNvPr>
          <p:cNvSpPr txBox="1">
            <a:spLocks/>
          </p:cNvSpPr>
          <p:nvPr/>
        </p:nvSpPr>
        <p:spPr>
          <a:xfrm>
            <a:off x="8229398" y="5336423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4FC86"/>
                </a:solidFill>
              </a:rPr>
              <a:t> Success</a:t>
            </a:r>
            <a:endParaRPr lang="en-US" sz="1400" dirty="0">
              <a:solidFill>
                <a:srgbClr val="E4FC86"/>
              </a:solidFill>
            </a:endParaRPr>
          </a:p>
          <a:p>
            <a:pPr algn="ctr"/>
            <a:r>
              <a:rPr lang="en-US" sz="12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E4FC86"/>
              </a:solidFill>
            </a:endParaRPr>
          </a:p>
          <a:p>
            <a:pPr algn="ctr"/>
            <a:endParaRPr lang="en-US" sz="1400" dirty="0">
              <a:solidFill>
                <a:srgbClr val="E4FC86"/>
              </a:solidFill>
            </a:endParaRPr>
          </a:p>
        </p:txBody>
      </p:sp>
      <p:sp>
        <p:nvSpPr>
          <p:cNvPr id="43" name="Graphic 11" descr="Single gear with solid fill">
            <a:extLst>
              <a:ext uri="{FF2B5EF4-FFF2-40B4-BE49-F238E27FC236}">
                <a16:creationId xmlns:a16="http://schemas.microsoft.com/office/drawing/2014/main" id="{42140828-EFD4-C9C5-D464-85254FFDE0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19950" y="342900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BA70289E-5216-044D-943F-F91C6AB6C1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334224" y="3843274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5" name="Graphic 44" descr="Bank with solid fill">
            <a:extLst>
              <a:ext uri="{FF2B5EF4-FFF2-40B4-BE49-F238E27FC236}">
                <a16:creationId xmlns:a16="http://schemas.microsoft.com/office/drawing/2014/main" id="{F5B08DB1-6E8E-5D98-36B5-8E76E5F249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569174" y="4078224"/>
            <a:ext cx="457200" cy="4572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4D57F20-F5A2-5C22-9DAD-CFB4A3305CC6}"/>
              </a:ext>
            </a:extLst>
          </p:cNvPr>
          <p:cNvSpPr txBox="1">
            <a:spLocks/>
          </p:cNvSpPr>
          <p:nvPr/>
        </p:nvSpPr>
        <p:spPr>
          <a:xfrm>
            <a:off x="4852072" y="5336423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4FC86"/>
                </a:solidFill>
              </a:rPr>
              <a:t> RESEARCH</a:t>
            </a:r>
            <a:endParaRPr lang="en-US" sz="1400" dirty="0">
              <a:solidFill>
                <a:srgbClr val="E4FC86"/>
              </a:solidFill>
            </a:endParaRPr>
          </a:p>
          <a:p>
            <a:pPr algn="ctr"/>
            <a:r>
              <a:rPr lang="en-US" sz="12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E4FC86"/>
              </a:solidFill>
            </a:endParaRPr>
          </a:p>
          <a:p>
            <a:pPr algn="ctr"/>
            <a:endParaRPr lang="en-US" sz="1400" dirty="0">
              <a:solidFill>
                <a:srgbClr val="E4FC86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944D8F-4C77-B788-2048-4B0D7E29B76E}"/>
              </a:ext>
            </a:extLst>
          </p:cNvPr>
          <p:cNvSpPr txBox="1">
            <a:spLocks/>
          </p:cNvSpPr>
          <p:nvPr/>
        </p:nvSpPr>
        <p:spPr>
          <a:xfrm>
            <a:off x="6685436" y="503068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4FC86"/>
                </a:solidFill>
              </a:rPr>
              <a:t>BUSINESS</a:t>
            </a:r>
            <a:endParaRPr lang="en-US" sz="1400" dirty="0">
              <a:solidFill>
                <a:srgbClr val="E4FC86"/>
              </a:solidFill>
            </a:endParaRPr>
          </a:p>
          <a:p>
            <a:pPr algn="ctr"/>
            <a:r>
              <a:rPr lang="en-US" sz="12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E4FC86"/>
              </a:solidFill>
            </a:endParaRPr>
          </a:p>
          <a:p>
            <a:pPr algn="ctr"/>
            <a:endParaRPr lang="en-US" sz="1400" dirty="0">
              <a:solidFill>
                <a:srgbClr val="E4F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2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4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7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8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1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2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5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6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9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0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2" dur="4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4" dur="4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6" dur="4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8" dur="4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90" dur="4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10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11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3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1" grpId="0" animBg="1"/>
          <p:bldP spid="32" grpId="0" animBg="1"/>
          <p:bldP spid="33" grpId="0" animBg="1"/>
          <p:bldP spid="38" grpId="0"/>
          <p:bldP spid="38" grpId="1"/>
          <p:bldP spid="39" grpId="0"/>
          <p:bldP spid="39" grpId="1"/>
          <p:bldP spid="41" grpId="0"/>
          <p:bldP spid="41" grpId="1"/>
          <p:bldP spid="43" grpId="0" animBg="1"/>
          <p:bldP spid="43" grpId="1" animBg="1"/>
          <p:bldP spid="44" grpId="0" animBg="1"/>
          <p:bldP spid="46" grpId="0"/>
          <p:bldP spid="46" grpId="1"/>
          <p:bldP spid="47" grpId="0"/>
          <p:bldP spid="4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2" dur="4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4" dur="4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6" dur="4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8" dur="4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90" dur="4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10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11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3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1" grpId="0" animBg="1"/>
          <p:bldP spid="32" grpId="0" animBg="1"/>
          <p:bldP spid="33" grpId="0" animBg="1"/>
          <p:bldP spid="38" grpId="0"/>
          <p:bldP spid="38" grpId="1"/>
          <p:bldP spid="39" grpId="0"/>
          <p:bldP spid="39" grpId="1"/>
          <p:bldP spid="41" grpId="0"/>
          <p:bldP spid="41" grpId="1"/>
          <p:bldP spid="43" grpId="0" animBg="1"/>
          <p:bldP spid="43" grpId="1" animBg="1"/>
          <p:bldP spid="44" grpId="0" animBg="1"/>
          <p:bldP spid="46" grpId="0"/>
          <p:bldP spid="46" grpId="1"/>
          <p:bldP spid="47" grpId="0"/>
          <p:bldP spid="47" grpId="1"/>
        </p:bldLst>
      </p:timing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31B22-6429-50AB-3DFD-196A919AA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C85980B2-11D1-9EA9-5174-249D20AD4F37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50DA1C-A0C6-D7CE-268B-BB6ACB6CCD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1893132" y="346528"/>
            <a:ext cx="8459177" cy="6432915"/>
          </a:xfrm>
          <a:custGeom>
            <a:avLst/>
            <a:gdLst>
              <a:gd name="connsiteX0" fmla="*/ 0 w 8459177"/>
              <a:gd name="connsiteY0" fmla="*/ 2407223 h 6432915"/>
              <a:gd name="connsiteX1" fmla="*/ 137872 w 8459177"/>
              <a:gd name="connsiteY1" fmla="*/ 2269352 h 6432915"/>
              <a:gd name="connsiteX2" fmla="*/ 176821 w 8459177"/>
              <a:gd name="connsiteY2" fmla="*/ 2354686 h 6432915"/>
              <a:gd name="connsiteX3" fmla="*/ 1397522 w 8459177"/>
              <a:gd name="connsiteY3" fmla="*/ 3121475 h 6432915"/>
              <a:gd name="connsiteX4" fmla="*/ 2785778 w 8459177"/>
              <a:gd name="connsiteY4" fmla="*/ 1656293 h 6432915"/>
              <a:gd name="connsiteX5" fmla="*/ 2784780 w 8459177"/>
              <a:gd name="connsiteY5" fmla="*/ 1656293 h 6432915"/>
              <a:gd name="connsiteX6" fmla="*/ 4354113 w 8459177"/>
              <a:gd name="connsiteY6" fmla="*/ 0 h 6432915"/>
              <a:gd name="connsiteX7" fmla="*/ 5923446 w 8459177"/>
              <a:gd name="connsiteY7" fmla="*/ 1656293 h 6432915"/>
              <a:gd name="connsiteX8" fmla="*/ 4354113 w 8459177"/>
              <a:gd name="connsiteY8" fmla="*/ 3312586 h 6432915"/>
              <a:gd name="connsiteX9" fmla="*/ 4354113 w 8459177"/>
              <a:gd name="connsiteY9" fmla="*/ 3311613 h 6432915"/>
              <a:gd name="connsiteX10" fmla="*/ 4215414 w 8459177"/>
              <a:gd name="connsiteY10" fmla="*/ 3319005 h 6432915"/>
              <a:gd name="connsiteX11" fmla="*/ 2969099 w 8459177"/>
              <a:gd name="connsiteY11" fmla="*/ 4776623 h 6432915"/>
              <a:gd name="connsiteX12" fmla="*/ 4357356 w 8459177"/>
              <a:gd name="connsiteY12" fmla="*/ 6241804 h 6432915"/>
              <a:gd name="connsiteX13" fmla="*/ 5745612 w 8459177"/>
              <a:gd name="connsiteY13" fmla="*/ 4776623 h 6432915"/>
              <a:gd name="connsiteX14" fmla="*/ 5744613 w 8459177"/>
              <a:gd name="connsiteY14" fmla="*/ 4776623 h 6432915"/>
              <a:gd name="connsiteX15" fmla="*/ 7313946 w 8459177"/>
              <a:gd name="connsiteY15" fmla="*/ 3120330 h 6432915"/>
              <a:gd name="connsiteX16" fmla="*/ 8423632 w 8459177"/>
              <a:gd name="connsiteY16" fmla="*/ 3605446 h 6432915"/>
              <a:gd name="connsiteX17" fmla="*/ 8459177 w 8459177"/>
              <a:gd name="connsiteY17" fmla="*/ 3646723 h 6432915"/>
              <a:gd name="connsiteX18" fmla="*/ 8327854 w 8459177"/>
              <a:gd name="connsiteY18" fmla="*/ 3778046 h 6432915"/>
              <a:gd name="connsiteX19" fmla="*/ 8295592 w 8459177"/>
              <a:gd name="connsiteY19" fmla="*/ 3740582 h 6432915"/>
              <a:gd name="connsiteX20" fmla="*/ 7313947 w 8459177"/>
              <a:gd name="connsiteY20" fmla="*/ 3311440 h 6432915"/>
              <a:gd name="connsiteX21" fmla="*/ 5925691 w 8459177"/>
              <a:gd name="connsiteY21" fmla="*/ 4776623 h 6432915"/>
              <a:gd name="connsiteX22" fmla="*/ 5926689 w 8459177"/>
              <a:gd name="connsiteY22" fmla="*/ 4776623 h 6432915"/>
              <a:gd name="connsiteX23" fmla="*/ 4357356 w 8459177"/>
              <a:gd name="connsiteY23" fmla="*/ 6432915 h 6432915"/>
              <a:gd name="connsiteX24" fmla="*/ 2788023 w 8459177"/>
              <a:gd name="connsiteY24" fmla="*/ 4776623 h 6432915"/>
              <a:gd name="connsiteX25" fmla="*/ 4357356 w 8459177"/>
              <a:gd name="connsiteY25" fmla="*/ 3120330 h 6432915"/>
              <a:gd name="connsiteX26" fmla="*/ 4357356 w 8459177"/>
              <a:gd name="connsiteY26" fmla="*/ 3121303 h 6432915"/>
              <a:gd name="connsiteX27" fmla="*/ 4496054 w 8459177"/>
              <a:gd name="connsiteY27" fmla="*/ 3113910 h 6432915"/>
              <a:gd name="connsiteX28" fmla="*/ 5742370 w 8459177"/>
              <a:gd name="connsiteY28" fmla="*/ 1656293 h 6432915"/>
              <a:gd name="connsiteX29" fmla="*/ 4354113 w 8459177"/>
              <a:gd name="connsiteY29" fmla="*/ 191110 h 6432915"/>
              <a:gd name="connsiteX30" fmla="*/ 2965857 w 8459177"/>
              <a:gd name="connsiteY30" fmla="*/ 1656293 h 6432915"/>
              <a:gd name="connsiteX31" fmla="*/ 2966855 w 8459177"/>
              <a:gd name="connsiteY31" fmla="*/ 1656293 h 6432915"/>
              <a:gd name="connsiteX32" fmla="*/ 1397522 w 8459177"/>
              <a:gd name="connsiteY32" fmla="*/ 3312585 h 6432915"/>
              <a:gd name="connsiteX33" fmla="*/ 17599 w 8459177"/>
              <a:gd name="connsiteY33" fmla="*/ 2445780 h 643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459177" h="6432915">
                <a:moveTo>
                  <a:pt x="0" y="2407223"/>
                </a:moveTo>
                <a:lnTo>
                  <a:pt x="137872" y="2269352"/>
                </a:lnTo>
                <a:lnTo>
                  <a:pt x="176821" y="2354686"/>
                </a:lnTo>
                <a:cubicBezTo>
                  <a:pt x="411907" y="2811420"/>
                  <a:pt x="870407" y="3121475"/>
                  <a:pt x="1397522" y="3121475"/>
                </a:cubicBezTo>
                <a:cubicBezTo>
                  <a:pt x="2164235" y="3121474"/>
                  <a:pt x="2785778" y="2465491"/>
                  <a:pt x="2785778" y="1656293"/>
                </a:cubicBezTo>
                <a:lnTo>
                  <a:pt x="2784780" y="1656293"/>
                </a:lnTo>
                <a:cubicBezTo>
                  <a:pt x="2784780" y="741547"/>
                  <a:pt x="3487395" y="0"/>
                  <a:pt x="4354113" y="0"/>
                </a:cubicBezTo>
                <a:cubicBezTo>
                  <a:pt x="5220832" y="0"/>
                  <a:pt x="5923446" y="741547"/>
                  <a:pt x="5923446" y="1656293"/>
                </a:cubicBezTo>
                <a:cubicBezTo>
                  <a:pt x="5923446" y="2571038"/>
                  <a:pt x="5220832" y="3312585"/>
                  <a:pt x="4354113" y="3312586"/>
                </a:cubicBezTo>
                <a:lnTo>
                  <a:pt x="4354113" y="3311613"/>
                </a:lnTo>
                <a:lnTo>
                  <a:pt x="4215414" y="3319005"/>
                </a:lnTo>
                <a:cubicBezTo>
                  <a:pt x="3515379" y="3394038"/>
                  <a:pt x="2969100" y="4017999"/>
                  <a:pt x="2969099" y="4776623"/>
                </a:cubicBezTo>
                <a:cubicBezTo>
                  <a:pt x="2969100" y="5585821"/>
                  <a:pt x="3590642" y="6241805"/>
                  <a:pt x="4357356" y="6241804"/>
                </a:cubicBezTo>
                <a:cubicBezTo>
                  <a:pt x="5124069" y="6241804"/>
                  <a:pt x="5745613" y="5585821"/>
                  <a:pt x="5745612" y="4776623"/>
                </a:cubicBezTo>
                <a:lnTo>
                  <a:pt x="5744613" y="4776623"/>
                </a:lnTo>
                <a:cubicBezTo>
                  <a:pt x="5744614" y="3861879"/>
                  <a:pt x="6447230" y="3120330"/>
                  <a:pt x="7313946" y="3120330"/>
                </a:cubicBezTo>
                <a:cubicBezTo>
                  <a:pt x="7747306" y="3120330"/>
                  <a:pt x="8139639" y="3305716"/>
                  <a:pt x="8423632" y="3605446"/>
                </a:cubicBezTo>
                <a:lnTo>
                  <a:pt x="8459177" y="3646723"/>
                </a:lnTo>
                <a:lnTo>
                  <a:pt x="8327854" y="3778046"/>
                </a:lnTo>
                <a:lnTo>
                  <a:pt x="8295592" y="3740582"/>
                </a:lnTo>
                <a:cubicBezTo>
                  <a:pt x="8044367" y="3475436"/>
                  <a:pt x="7697304" y="3311440"/>
                  <a:pt x="7313947" y="3311440"/>
                </a:cubicBezTo>
                <a:cubicBezTo>
                  <a:pt x="6547233" y="3311441"/>
                  <a:pt x="5925691" y="3967424"/>
                  <a:pt x="5925691" y="4776623"/>
                </a:cubicBezTo>
                <a:lnTo>
                  <a:pt x="5926689" y="4776623"/>
                </a:lnTo>
                <a:cubicBezTo>
                  <a:pt x="5926689" y="5691368"/>
                  <a:pt x="5224075" y="6432915"/>
                  <a:pt x="4357356" y="6432915"/>
                </a:cubicBezTo>
                <a:cubicBezTo>
                  <a:pt x="3490637" y="6432915"/>
                  <a:pt x="2788023" y="5691368"/>
                  <a:pt x="2788023" y="4776623"/>
                </a:cubicBezTo>
                <a:cubicBezTo>
                  <a:pt x="2788023" y="3861877"/>
                  <a:pt x="3490637" y="3120330"/>
                  <a:pt x="4357356" y="3120330"/>
                </a:cubicBezTo>
                <a:lnTo>
                  <a:pt x="4357356" y="3121303"/>
                </a:lnTo>
                <a:lnTo>
                  <a:pt x="4496054" y="3113910"/>
                </a:lnTo>
                <a:cubicBezTo>
                  <a:pt x="5196091" y="3038879"/>
                  <a:pt x="5742369" y="2414917"/>
                  <a:pt x="5742370" y="1656293"/>
                </a:cubicBezTo>
                <a:cubicBezTo>
                  <a:pt x="5742369" y="847094"/>
                  <a:pt x="5120826" y="191111"/>
                  <a:pt x="4354113" y="191110"/>
                </a:cubicBezTo>
                <a:cubicBezTo>
                  <a:pt x="3587400" y="191111"/>
                  <a:pt x="2965858" y="847094"/>
                  <a:pt x="2965857" y="1656293"/>
                </a:cubicBezTo>
                <a:lnTo>
                  <a:pt x="2966855" y="1656293"/>
                </a:lnTo>
                <a:cubicBezTo>
                  <a:pt x="2966855" y="2571038"/>
                  <a:pt x="2264242" y="3312585"/>
                  <a:pt x="1397522" y="3312585"/>
                </a:cubicBezTo>
                <a:cubicBezTo>
                  <a:pt x="801653" y="3312585"/>
                  <a:pt x="283349" y="2962088"/>
                  <a:pt x="17599" y="2445780"/>
                </a:cubicBezTo>
                <a:close/>
              </a:path>
            </a:pathLst>
          </a:custGeom>
          <a:solidFill>
            <a:srgbClr val="96B01A"/>
          </a:solidFill>
          <a:ln w="18256" cap="flat">
            <a:noFill/>
            <a:prstDash val="solid"/>
            <a:miter/>
          </a:ln>
          <a:effectLst>
            <a:innerShdw blurRad="4699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1" descr="Single gear with solid fill">
            <a:extLst>
              <a:ext uri="{FF2B5EF4-FFF2-40B4-BE49-F238E27FC236}">
                <a16:creationId xmlns:a16="http://schemas.microsoft.com/office/drawing/2014/main" id="{2C314216-6972-3F5B-85D2-35638F41DF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386648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6EDC9033-6571-6B27-A092-08AF57FB6D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1622108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CCAF75B-0673-5B4F-66AC-55A8D11DF1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20511" y="2036382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57EB5B86-EDD7-9F3C-40E5-F99CE55F85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25081" y="4280757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300D4B-FED9-AA74-37DE-B7DBFB25A8A9}"/>
              </a:ext>
            </a:extLst>
          </p:cNvPr>
          <p:cNvSpPr txBox="1">
            <a:spLocks/>
          </p:cNvSpPr>
          <p:nvPr/>
        </p:nvSpPr>
        <p:spPr>
          <a:xfrm>
            <a:off x="572510" y="4128754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E4FC86"/>
                </a:solidFill>
              </a:rPr>
              <a:t>IDEA</a:t>
            </a:r>
            <a:endParaRPr lang="en-US" dirty="0">
              <a:solidFill>
                <a:srgbClr val="E4FC86"/>
              </a:solidFill>
            </a:endParaRPr>
          </a:p>
          <a:p>
            <a:pPr algn="r"/>
            <a:r>
              <a:rPr lang="en-US" sz="16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dirty="0">
              <a:solidFill>
                <a:srgbClr val="E4FC86"/>
              </a:solidFill>
            </a:endParaRPr>
          </a:p>
          <a:p>
            <a:pPr algn="r"/>
            <a:endParaRPr lang="en-US" dirty="0">
              <a:solidFill>
                <a:srgbClr val="E4FC8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9DC490-00B7-32B2-487C-8D01285B1488}"/>
              </a:ext>
            </a:extLst>
          </p:cNvPr>
          <p:cNvSpPr txBox="1">
            <a:spLocks/>
          </p:cNvSpPr>
          <p:nvPr/>
        </p:nvSpPr>
        <p:spPr>
          <a:xfrm>
            <a:off x="9126247" y="2112006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FC86"/>
                </a:solidFill>
              </a:rPr>
              <a:t> BUSINESS</a:t>
            </a:r>
            <a:endParaRPr lang="en-US" dirty="0">
              <a:solidFill>
                <a:srgbClr val="E4FC86"/>
              </a:solidFill>
            </a:endParaRPr>
          </a:p>
          <a:p>
            <a:r>
              <a:rPr lang="en-US" sz="16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dirty="0">
              <a:solidFill>
                <a:srgbClr val="E4FC86"/>
              </a:solidFill>
            </a:endParaRPr>
          </a:p>
          <a:p>
            <a:endParaRPr lang="en-US" dirty="0">
              <a:solidFill>
                <a:srgbClr val="E4FC86"/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DC224C58-67E1-72ED-461C-70FEADEF0E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4D714427-E755-6192-0812-2319B24EB3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5980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F46E3B-745C-27F6-F356-992B0BE7020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83706" y="2145989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F91BE-BAF5-E46B-160B-354B0295AD9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88275" y="4390364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20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" grpId="0"/>
          <p:bldP spid="3" grpId="0"/>
        </p:bldLst>
      </p:timing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1F5A4-C905-EDB5-D8D3-4932D44D9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0C141556-F3A0-4E2E-0C7D-C185FD4A312D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D4C56ED-7F84-8D8D-4EC0-1277F819E5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900316" y="-1059459"/>
            <a:ext cx="6095257" cy="8759993"/>
          </a:xfrm>
          <a:custGeom>
            <a:avLst/>
            <a:gdLst>
              <a:gd name="connsiteX0" fmla="*/ 2582802 w 6095257"/>
              <a:gd name="connsiteY0" fmla="*/ 131323 h 8759993"/>
              <a:gd name="connsiteX1" fmla="*/ 2714125 w 6095257"/>
              <a:gd name="connsiteY1" fmla="*/ 0 h 8759993"/>
              <a:gd name="connsiteX2" fmla="*/ 2779868 w 6095257"/>
              <a:gd name="connsiteY2" fmla="*/ 76343 h 8759993"/>
              <a:gd name="connsiteX3" fmla="*/ 3138227 w 6095257"/>
              <a:gd name="connsiteY3" fmla="*/ 1129900 h 8759993"/>
              <a:gd name="connsiteX4" fmla="*/ 1885171 w 6095257"/>
              <a:gd name="connsiteY4" fmla="*/ 2752543 h 8759993"/>
              <a:gd name="connsiteX5" fmla="*/ 1569333 w 6095257"/>
              <a:gd name="connsiteY5" fmla="*/ 2786147 h 8759993"/>
              <a:gd name="connsiteX6" fmla="*/ 1569333 w 6095257"/>
              <a:gd name="connsiteY6" fmla="*/ 2789116 h 8759993"/>
              <a:gd name="connsiteX7" fmla="*/ 181077 w 6095257"/>
              <a:gd name="connsiteY7" fmla="*/ 4254297 h 8759993"/>
              <a:gd name="connsiteX8" fmla="*/ 1569332 w 6095257"/>
              <a:gd name="connsiteY8" fmla="*/ 5719480 h 8759993"/>
              <a:gd name="connsiteX9" fmla="*/ 2957589 w 6095257"/>
              <a:gd name="connsiteY9" fmla="*/ 4254297 h 8759993"/>
              <a:gd name="connsiteX10" fmla="*/ 2956591 w 6095257"/>
              <a:gd name="connsiteY10" fmla="*/ 4254297 h 8759993"/>
              <a:gd name="connsiteX11" fmla="*/ 4525924 w 6095257"/>
              <a:gd name="connsiteY11" fmla="*/ 2598005 h 8759993"/>
              <a:gd name="connsiteX12" fmla="*/ 6095257 w 6095257"/>
              <a:gd name="connsiteY12" fmla="*/ 4254297 h 8759993"/>
              <a:gd name="connsiteX13" fmla="*/ 4525924 w 6095257"/>
              <a:gd name="connsiteY13" fmla="*/ 5910590 h 8759993"/>
              <a:gd name="connsiteX14" fmla="*/ 4525924 w 6095257"/>
              <a:gd name="connsiteY14" fmla="*/ 5909617 h 8759993"/>
              <a:gd name="connsiteX15" fmla="*/ 4387225 w 6095257"/>
              <a:gd name="connsiteY15" fmla="*/ 5917010 h 8759993"/>
              <a:gd name="connsiteX16" fmla="*/ 3140910 w 6095257"/>
              <a:gd name="connsiteY16" fmla="*/ 7374627 h 8759993"/>
              <a:gd name="connsiteX17" fmla="*/ 3752978 w 6095257"/>
              <a:gd name="connsiteY17" fmla="*/ 8589579 h 8759993"/>
              <a:gd name="connsiteX18" fmla="*/ 3806475 w 6095257"/>
              <a:gd name="connsiteY18" fmla="*/ 8623880 h 8759993"/>
              <a:gd name="connsiteX19" fmla="*/ 3670362 w 6095257"/>
              <a:gd name="connsiteY19" fmla="*/ 8759993 h 8759993"/>
              <a:gd name="connsiteX20" fmla="*/ 3651737 w 6095257"/>
              <a:gd name="connsiteY20" fmla="*/ 8748051 h 8759993"/>
              <a:gd name="connsiteX21" fmla="*/ 2959833 w 6095257"/>
              <a:gd name="connsiteY21" fmla="*/ 7374627 h 8759993"/>
              <a:gd name="connsiteX22" fmla="*/ 4529166 w 6095257"/>
              <a:gd name="connsiteY22" fmla="*/ 5718333 h 8759993"/>
              <a:gd name="connsiteX23" fmla="*/ 4529166 w 6095257"/>
              <a:gd name="connsiteY23" fmla="*/ 5719307 h 8759993"/>
              <a:gd name="connsiteX24" fmla="*/ 4667865 w 6095257"/>
              <a:gd name="connsiteY24" fmla="*/ 5711915 h 8759993"/>
              <a:gd name="connsiteX25" fmla="*/ 5914180 w 6095257"/>
              <a:gd name="connsiteY25" fmla="*/ 4254297 h 8759993"/>
              <a:gd name="connsiteX26" fmla="*/ 4525924 w 6095257"/>
              <a:gd name="connsiteY26" fmla="*/ 2789116 h 8759993"/>
              <a:gd name="connsiteX27" fmla="*/ 3137669 w 6095257"/>
              <a:gd name="connsiteY27" fmla="*/ 4254297 h 8759993"/>
              <a:gd name="connsiteX28" fmla="*/ 3138666 w 6095257"/>
              <a:gd name="connsiteY28" fmla="*/ 4254297 h 8759993"/>
              <a:gd name="connsiteX29" fmla="*/ 1569333 w 6095257"/>
              <a:gd name="connsiteY29" fmla="*/ 5910590 h 8759993"/>
              <a:gd name="connsiteX30" fmla="*/ 0 w 6095257"/>
              <a:gd name="connsiteY30" fmla="*/ 4254297 h 8759993"/>
              <a:gd name="connsiteX31" fmla="*/ 1253057 w 6095257"/>
              <a:gd name="connsiteY31" fmla="*/ 2631654 h 8759993"/>
              <a:gd name="connsiteX32" fmla="*/ 1568895 w 6095257"/>
              <a:gd name="connsiteY32" fmla="*/ 2598050 h 8759993"/>
              <a:gd name="connsiteX33" fmla="*/ 1568895 w 6095257"/>
              <a:gd name="connsiteY33" fmla="*/ 2595082 h 8759993"/>
              <a:gd name="connsiteX34" fmla="*/ 2957150 w 6095257"/>
              <a:gd name="connsiteY34" fmla="*/ 1129900 h 8759993"/>
              <a:gd name="connsiteX35" fmla="*/ 2640141 w 6095257"/>
              <a:gd name="connsiteY35" fmla="*/ 197908 h 875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95257" h="8759993">
                <a:moveTo>
                  <a:pt x="2582802" y="131323"/>
                </a:moveTo>
                <a:lnTo>
                  <a:pt x="2714125" y="0"/>
                </a:lnTo>
                <a:lnTo>
                  <a:pt x="2779868" y="76343"/>
                </a:lnTo>
                <a:cubicBezTo>
                  <a:pt x="3003743" y="362648"/>
                  <a:pt x="3138227" y="729698"/>
                  <a:pt x="3138227" y="1129900"/>
                </a:cubicBezTo>
                <a:cubicBezTo>
                  <a:pt x="3138227" y="1930301"/>
                  <a:pt x="2600289" y="2598099"/>
                  <a:pt x="1885171" y="2752543"/>
                </a:cubicBezTo>
                <a:lnTo>
                  <a:pt x="1569333" y="2786147"/>
                </a:lnTo>
                <a:lnTo>
                  <a:pt x="1569333" y="2789116"/>
                </a:lnTo>
                <a:cubicBezTo>
                  <a:pt x="802620" y="2789116"/>
                  <a:pt x="181077" y="3445099"/>
                  <a:pt x="181077" y="4254297"/>
                </a:cubicBezTo>
                <a:cubicBezTo>
                  <a:pt x="181076" y="5063496"/>
                  <a:pt x="802620" y="5719479"/>
                  <a:pt x="1569332" y="5719480"/>
                </a:cubicBezTo>
                <a:cubicBezTo>
                  <a:pt x="2336046" y="5719478"/>
                  <a:pt x="2957588" y="5063496"/>
                  <a:pt x="2957589" y="4254297"/>
                </a:cubicBezTo>
                <a:lnTo>
                  <a:pt x="2956591" y="4254297"/>
                </a:lnTo>
                <a:cubicBezTo>
                  <a:pt x="2956591" y="3339552"/>
                  <a:pt x="3659205" y="2598005"/>
                  <a:pt x="4525924" y="2598005"/>
                </a:cubicBezTo>
                <a:cubicBezTo>
                  <a:pt x="5392642" y="2598005"/>
                  <a:pt x="6095257" y="3339552"/>
                  <a:pt x="6095257" y="4254297"/>
                </a:cubicBezTo>
                <a:cubicBezTo>
                  <a:pt x="6095257" y="5169043"/>
                  <a:pt x="5392643" y="5910590"/>
                  <a:pt x="4525924" y="5910590"/>
                </a:cubicBezTo>
                <a:lnTo>
                  <a:pt x="4525924" y="5909617"/>
                </a:lnTo>
                <a:lnTo>
                  <a:pt x="4387225" y="5917010"/>
                </a:lnTo>
                <a:cubicBezTo>
                  <a:pt x="3687189" y="5992041"/>
                  <a:pt x="3140911" y="6616004"/>
                  <a:pt x="3140910" y="7374627"/>
                </a:cubicBezTo>
                <a:cubicBezTo>
                  <a:pt x="3140910" y="7880376"/>
                  <a:pt x="3383700" y="8326276"/>
                  <a:pt x="3752978" y="8589579"/>
                </a:cubicBezTo>
                <a:lnTo>
                  <a:pt x="3806475" y="8623880"/>
                </a:lnTo>
                <a:lnTo>
                  <a:pt x="3670362" y="8759993"/>
                </a:lnTo>
                <a:lnTo>
                  <a:pt x="3651737" y="8748051"/>
                </a:lnTo>
                <a:cubicBezTo>
                  <a:pt x="3234291" y="8450403"/>
                  <a:pt x="2959832" y="7946343"/>
                  <a:pt x="2959833" y="7374627"/>
                </a:cubicBezTo>
                <a:cubicBezTo>
                  <a:pt x="2959833" y="6459882"/>
                  <a:pt x="3662447" y="5718334"/>
                  <a:pt x="4529166" y="5718333"/>
                </a:cubicBezTo>
                <a:lnTo>
                  <a:pt x="4529166" y="5719307"/>
                </a:lnTo>
                <a:lnTo>
                  <a:pt x="4667865" y="5711915"/>
                </a:lnTo>
                <a:cubicBezTo>
                  <a:pt x="5367902" y="5636884"/>
                  <a:pt x="5914181" y="5012922"/>
                  <a:pt x="5914180" y="4254297"/>
                </a:cubicBezTo>
                <a:cubicBezTo>
                  <a:pt x="5914180" y="3445099"/>
                  <a:pt x="5292637" y="2789116"/>
                  <a:pt x="4525924" y="2789116"/>
                </a:cubicBezTo>
                <a:cubicBezTo>
                  <a:pt x="3759210" y="2789116"/>
                  <a:pt x="3137669" y="3445099"/>
                  <a:pt x="3137669" y="4254297"/>
                </a:cubicBezTo>
                <a:lnTo>
                  <a:pt x="3138666" y="4254297"/>
                </a:lnTo>
                <a:cubicBezTo>
                  <a:pt x="3138666" y="5169043"/>
                  <a:pt x="2436051" y="5910590"/>
                  <a:pt x="1569333" y="5910590"/>
                </a:cubicBezTo>
                <a:cubicBezTo>
                  <a:pt x="702614" y="5910590"/>
                  <a:pt x="0" y="5169043"/>
                  <a:pt x="0" y="4254297"/>
                </a:cubicBezTo>
                <a:cubicBezTo>
                  <a:pt x="0" y="3453895"/>
                  <a:pt x="537940" y="2786098"/>
                  <a:pt x="1253057" y="2631654"/>
                </a:cubicBezTo>
                <a:lnTo>
                  <a:pt x="1568895" y="2598050"/>
                </a:lnTo>
                <a:lnTo>
                  <a:pt x="1568895" y="2595082"/>
                </a:lnTo>
                <a:cubicBezTo>
                  <a:pt x="2335607" y="2595081"/>
                  <a:pt x="2957151" y="1939098"/>
                  <a:pt x="2957150" y="1129900"/>
                </a:cubicBezTo>
                <a:cubicBezTo>
                  <a:pt x="2957150" y="775876"/>
                  <a:pt x="2838183" y="451177"/>
                  <a:pt x="2640141" y="197908"/>
                </a:cubicBezTo>
                <a:close/>
              </a:path>
            </a:pathLst>
          </a:custGeom>
          <a:solidFill>
            <a:srgbClr val="FE9051"/>
          </a:solidFill>
          <a:ln w="18256" cap="flat">
            <a:noFill/>
            <a:prstDash val="solid"/>
            <a:miter/>
          </a:ln>
          <a:effectLst>
            <a:innerShdw blurRad="469900">
              <a:srgbClr val="E4FC86"/>
            </a:innerShdw>
          </a:effectLst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51876B8D-DC3F-A264-B25B-D5F4456789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92007" y="3386487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1" descr="Single gear with solid fill">
            <a:extLst>
              <a:ext uri="{FF2B5EF4-FFF2-40B4-BE49-F238E27FC236}">
                <a16:creationId xmlns:a16="http://schemas.microsoft.com/office/drawing/2014/main" id="{76CB9947-E323-2031-25B2-B63DDF03598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82137" y="1235869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B03BB398-C9C8-ADEA-65F0-C3927CE12A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96411" y="1650143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C9B6541-F062-652B-703A-CBB8834DF2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06281" y="3800761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5FCF30-0176-1589-3774-A794E8518E66}"/>
              </a:ext>
            </a:extLst>
          </p:cNvPr>
          <p:cNvSpPr txBox="1">
            <a:spLocks/>
          </p:cNvSpPr>
          <p:nvPr/>
        </p:nvSpPr>
        <p:spPr>
          <a:xfrm>
            <a:off x="444877" y="1650143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E4FC86"/>
                </a:solidFill>
              </a:rPr>
              <a:t>IDEA</a:t>
            </a:r>
            <a:endParaRPr lang="en-US" dirty="0">
              <a:solidFill>
                <a:srgbClr val="E4FC86"/>
              </a:solidFill>
            </a:endParaRPr>
          </a:p>
          <a:p>
            <a:pPr algn="r"/>
            <a:r>
              <a:rPr lang="en-US" sz="16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dirty="0">
              <a:solidFill>
                <a:srgbClr val="E4FC86"/>
              </a:solidFill>
            </a:endParaRPr>
          </a:p>
          <a:p>
            <a:pPr algn="r"/>
            <a:endParaRPr lang="en-US" dirty="0">
              <a:solidFill>
                <a:srgbClr val="E4FC8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72613-F756-DEDB-AA27-B6D41B851F14}"/>
              </a:ext>
            </a:extLst>
          </p:cNvPr>
          <p:cNvSpPr txBox="1">
            <a:spLocks/>
          </p:cNvSpPr>
          <p:nvPr/>
        </p:nvSpPr>
        <p:spPr>
          <a:xfrm>
            <a:off x="9126247" y="3648758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FC86"/>
                </a:solidFill>
              </a:rPr>
              <a:t> BUSINESS</a:t>
            </a:r>
            <a:endParaRPr lang="en-US" dirty="0">
              <a:solidFill>
                <a:srgbClr val="E4FC86"/>
              </a:solidFill>
            </a:endParaRPr>
          </a:p>
          <a:p>
            <a:r>
              <a:rPr lang="en-US" sz="16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dirty="0">
              <a:solidFill>
                <a:srgbClr val="E4FC86"/>
              </a:solidFill>
            </a:endParaRPr>
          </a:p>
          <a:p>
            <a:endParaRPr lang="en-US" dirty="0">
              <a:solidFill>
                <a:srgbClr val="E4FC86"/>
              </a:solidFill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EEEA2AF3-4774-C1A2-1E2A-8A0C84A941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596926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1" descr="Single gear with solid fill">
            <a:extLst>
              <a:ext uri="{FF2B5EF4-FFF2-40B4-BE49-F238E27FC236}">
                <a16:creationId xmlns:a16="http://schemas.microsoft.com/office/drawing/2014/main" id="{2848AB66-E80D-64F3-E680-1F0B666A4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2CBF1-31A0-0DEE-97B5-12B527D909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69475" y="3910368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9D422-8455-A2B3-A9F6-C64DC8E6C5C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59605" y="1759750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51124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5" grpId="0" animBg="1"/>
          <p:bldP spid="16" grpId="0" animBg="1"/>
          <p:bldP spid="17" grpId="0" animBg="1"/>
          <p:bldP spid="18" grpId="0" animBg="1"/>
          <p:bldP spid="21" grpId="0"/>
          <p:bldP spid="21" grpId="1"/>
          <p:bldP spid="22" grpId="0"/>
          <p:bldP spid="22" grpId="1"/>
          <p:bldP spid="23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5" grpId="0" animBg="1"/>
          <p:bldP spid="16" grpId="0" animBg="1"/>
          <p:bldP spid="17" grpId="0" animBg="1"/>
          <p:bldP spid="18" grpId="0" animBg="1"/>
          <p:bldP spid="21" grpId="0"/>
          <p:bldP spid="21" grpId="1"/>
          <p:bldP spid="22" grpId="0"/>
          <p:bldP spid="22" grpId="1"/>
          <p:bldP spid="23" grpId="0" animBg="1"/>
          <p:bldP spid="24" grpId="0" animBg="1"/>
        </p:bldLst>
      </p:timing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F0DC1-E978-248B-D844-DA4DCFD4E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7C0C3765-B329-1323-846B-568E4C57B5F4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97AD81-1558-B0F0-0D8D-810D0B7AE6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037539" y="-197065"/>
            <a:ext cx="7079618" cy="7240945"/>
          </a:xfrm>
          <a:custGeom>
            <a:avLst/>
            <a:gdLst>
              <a:gd name="connsiteX0" fmla="*/ 0 w 7079618"/>
              <a:gd name="connsiteY0" fmla="*/ 2318855 h 7240945"/>
              <a:gd name="connsiteX1" fmla="*/ 107698 w 7079618"/>
              <a:gd name="connsiteY1" fmla="*/ 2211157 h 7240945"/>
              <a:gd name="connsiteX2" fmla="*/ 154113 w 7079618"/>
              <a:gd name="connsiteY2" fmla="*/ 2254685 h 7240945"/>
              <a:gd name="connsiteX3" fmla="*/ 884878 w 7079618"/>
              <a:gd name="connsiteY3" fmla="*/ 2525367 h 7240945"/>
              <a:gd name="connsiteX4" fmla="*/ 2033711 w 7079618"/>
              <a:gd name="connsiteY4" fmla="*/ 1339990 h 7240945"/>
              <a:gd name="connsiteX5" fmla="*/ 2032885 w 7079618"/>
              <a:gd name="connsiteY5" fmla="*/ 1339990 h 7240945"/>
              <a:gd name="connsiteX6" fmla="*/ 3331566 w 7079618"/>
              <a:gd name="connsiteY6" fmla="*/ 1 h 7240945"/>
              <a:gd name="connsiteX7" fmla="*/ 4630247 w 7079618"/>
              <a:gd name="connsiteY7" fmla="*/ 1339991 h 7240945"/>
              <a:gd name="connsiteX8" fmla="*/ 3331566 w 7079618"/>
              <a:gd name="connsiteY8" fmla="*/ 2679980 h 7240945"/>
              <a:gd name="connsiteX9" fmla="*/ 3331566 w 7079618"/>
              <a:gd name="connsiteY9" fmla="*/ 2679194 h 7240945"/>
              <a:gd name="connsiteX10" fmla="*/ 3216788 w 7079618"/>
              <a:gd name="connsiteY10" fmla="*/ 2685174 h 7240945"/>
              <a:gd name="connsiteX11" fmla="*/ 2185416 w 7079618"/>
              <a:gd name="connsiteY11" fmla="*/ 3864430 h 7240945"/>
              <a:gd name="connsiteX12" fmla="*/ 3334250 w 7079618"/>
              <a:gd name="connsiteY12" fmla="*/ 5049806 h 7240945"/>
              <a:gd name="connsiteX13" fmla="*/ 4483083 w 7079618"/>
              <a:gd name="connsiteY13" fmla="*/ 3864431 h 7240945"/>
              <a:gd name="connsiteX14" fmla="*/ 4482258 w 7079618"/>
              <a:gd name="connsiteY14" fmla="*/ 3864431 h 7240945"/>
              <a:gd name="connsiteX15" fmla="*/ 5780937 w 7079618"/>
              <a:gd name="connsiteY15" fmla="*/ 2524440 h 7240945"/>
              <a:gd name="connsiteX16" fmla="*/ 7079618 w 7079618"/>
              <a:gd name="connsiteY16" fmla="*/ 3864430 h 7240945"/>
              <a:gd name="connsiteX17" fmla="*/ 6042667 w 7079618"/>
              <a:gd name="connsiteY17" fmla="*/ 5177197 h 7240945"/>
              <a:gd name="connsiteX18" fmla="*/ 5781300 w 7079618"/>
              <a:gd name="connsiteY18" fmla="*/ 5204384 h 7240945"/>
              <a:gd name="connsiteX19" fmla="*/ 5781300 w 7079618"/>
              <a:gd name="connsiteY19" fmla="*/ 5206786 h 7240945"/>
              <a:gd name="connsiteX20" fmla="*/ 4632467 w 7079618"/>
              <a:gd name="connsiteY20" fmla="*/ 6392161 h 7240945"/>
              <a:gd name="connsiteX21" fmla="*/ 4828670 w 7079618"/>
              <a:gd name="connsiteY21" fmla="*/ 7054917 h 7240945"/>
              <a:gd name="connsiteX22" fmla="*/ 4884953 w 7079618"/>
              <a:gd name="connsiteY22" fmla="*/ 7132577 h 7240945"/>
              <a:gd name="connsiteX23" fmla="*/ 4776584 w 7079618"/>
              <a:gd name="connsiteY23" fmla="*/ 7240945 h 7240945"/>
              <a:gd name="connsiteX24" fmla="*/ 4704414 w 7079618"/>
              <a:gd name="connsiteY24" fmla="*/ 7141363 h 7240945"/>
              <a:gd name="connsiteX25" fmla="*/ 4482619 w 7079618"/>
              <a:gd name="connsiteY25" fmla="*/ 6392162 h 7240945"/>
              <a:gd name="connsiteX26" fmla="*/ 5519570 w 7079618"/>
              <a:gd name="connsiteY26" fmla="*/ 5079394 h 7240945"/>
              <a:gd name="connsiteX27" fmla="*/ 5780937 w 7079618"/>
              <a:gd name="connsiteY27" fmla="*/ 5052208 h 7240945"/>
              <a:gd name="connsiteX28" fmla="*/ 5780937 w 7079618"/>
              <a:gd name="connsiteY28" fmla="*/ 5049806 h 7240945"/>
              <a:gd name="connsiteX29" fmla="*/ 6929770 w 7079618"/>
              <a:gd name="connsiteY29" fmla="*/ 3864430 h 7240945"/>
              <a:gd name="connsiteX30" fmla="*/ 5780937 w 7079618"/>
              <a:gd name="connsiteY30" fmla="*/ 2679054 h 7240945"/>
              <a:gd name="connsiteX31" fmla="*/ 4632105 w 7079618"/>
              <a:gd name="connsiteY31" fmla="*/ 3864430 h 7240945"/>
              <a:gd name="connsiteX32" fmla="*/ 4632930 w 7079618"/>
              <a:gd name="connsiteY32" fmla="*/ 3864430 h 7240945"/>
              <a:gd name="connsiteX33" fmla="*/ 3334249 w 7079618"/>
              <a:gd name="connsiteY33" fmla="*/ 5204421 h 7240945"/>
              <a:gd name="connsiteX34" fmla="*/ 2035568 w 7079618"/>
              <a:gd name="connsiteY34" fmla="*/ 3864430 h 7240945"/>
              <a:gd name="connsiteX35" fmla="*/ 3334249 w 7079618"/>
              <a:gd name="connsiteY35" fmla="*/ 2524440 h 7240945"/>
              <a:gd name="connsiteX36" fmla="*/ 3334250 w 7079618"/>
              <a:gd name="connsiteY36" fmla="*/ 2525227 h 7240945"/>
              <a:gd name="connsiteX37" fmla="*/ 3449027 w 7079618"/>
              <a:gd name="connsiteY37" fmla="*/ 2519247 h 7240945"/>
              <a:gd name="connsiteX38" fmla="*/ 4480399 w 7079618"/>
              <a:gd name="connsiteY38" fmla="*/ 1339991 h 7240945"/>
              <a:gd name="connsiteX39" fmla="*/ 3331566 w 7079618"/>
              <a:gd name="connsiteY39" fmla="*/ 154614 h 7240945"/>
              <a:gd name="connsiteX40" fmla="*/ 2182733 w 7079618"/>
              <a:gd name="connsiteY40" fmla="*/ 1339991 h 7240945"/>
              <a:gd name="connsiteX41" fmla="*/ 2183559 w 7079618"/>
              <a:gd name="connsiteY41" fmla="*/ 1339991 h 7240945"/>
              <a:gd name="connsiteX42" fmla="*/ 884878 w 7079618"/>
              <a:gd name="connsiteY42" fmla="*/ 2679981 h 7240945"/>
              <a:gd name="connsiteX43" fmla="*/ 58797 w 7079618"/>
              <a:gd name="connsiteY43" fmla="*/ 2373992 h 7240945"/>
              <a:gd name="connsiteX44" fmla="*/ 0 w 7079618"/>
              <a:gd name="connsiteY44" fmla="*/ 2318855 h 724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079618" h="7240945">
                <a:moveTo>
                  <a:pt x="0" y="2318855"/>
                </a:moveTo>
                <a:lnTo>
                  <a:pt x="107698" y="2211157"/>
                </a:lnTo>
                <a:lnTo>
                  <a:pt x="154113" y="2254685"/>
                </a:lnTo>
                <a:cubicBezTo>
                  <a:pt x="352699" y="2423785"/>
                  <a:pt x="607292" y="2525367"/>
                  <a:pt x="884878" y="2525367"/>
                </a:cubicBezTo>
                <a:cubicBezTo>
                  <a:pt x="1519361" y="2525367"/>
                  <a:pt x="2033712" y="1994656"/>
                  <a:pt x="2033711" y="1339990"/>
                </a:cubicBezTo>
                <a:lnTo>
                  <a:pt x="2032885" y="1339990"/>
                </a:lnTo>
                <a:cubicBezTo>
                  <a:pt x="2032885" y="599934"/>
                  <a:pt x="2614324" y="0"/>
                  <a:pt x="3331566" y="1"/>
                </a:cubicBezTo>
                <a:cubicBezTo>
                  <a:pt x="4048808" y="0"/>
                  <a:pt x="4630247" y="599934"/>
                  <a:pt x="4630247" y="1339991"/>
                </a:cubicBezTo>
                <a:cubicBezTo>
                  <a:pt x="4630247" y="2080047"/>
                  <a:pt x="4048808" y="2679981"/>
                  <a:pt x="3331566" y="2679980"/>
                </a:cubicBezTo>
                <a:lnTo>
                  <a:pt x="3331566" y="2679194"/>
                </a:lnTo>
                <a:lnTo>
                  <a:pt x="3216788" y="2685174"/>
                </a:lnTo>
                <a:cubicBezTo>
                  <a:pt x="2637482" y="2745878"/>
                  <a:pt x="2185416" y="3250681"/>
                  <a:pt x="2185416" y="3864430"/>
                </a:cubicBezTo>
                <a:cubicBezTo>
                  <a:pt x="2185417" y="4519096"/>
                  <a:pt x="2699766" y="5049806"/>
                  <a:pt x="3334250" y="5049806"/>
                </a:cubicBezTo>
                <a:cubicBezTo>
                  <a:pt x="3968732" y="5049806"/>
                  <a:pt x="4483083" y="4519096"/>
                  <a:pt x="4483083" y="3864431"/>
                </a:cubicBezTo>
                <a:lnTo>
                  <a:pt x="4482258" y="3864431"/>
                </a:lnTo>
                <a:cubicBezTo>
                  <a:pt x="4482257" y="3124375"/>
                  <a:pt x="5063697" y="2524440"/>
                  <a:pt x="5780937" y="2524440"/>
                </a:cubicBezTo>
                <a:cubicBezTo>
                  <a:pt x="6498179" y="2524440"/>
                  <a:pt x="7079618" y="3124374"/>
                  <a:pt x="7079618" y="3864430"/>
                </a:cubicBezTo>
                <a:cubicBezTo>
                  <a:pt x="7079619" y="4511979"/>
                  <a:pt x="6634454" y="5052248"/>
                  <a:pt x="6042667" y="5177197"/>
                </a:cubicBezTo>
                <a:lnTo>
                  <a:pt x="5781300" y="5204384"/>
                </a:lnTo>
                <a:lnTo>
                  <a:pt x="5781300" y="5206786"/>
                </a:lnTo>
                <a:cubicBezTo>
                  <a:pt x="5146816" y="5206785"/>
                  <a:pt x="4632467" y="5737496"/>
                  <a:pt x="4632467" y="6392161"/>
                </a:cubicBezTo>
                <a:cubicBezTo>
                  <a:pt x="4632467" y="6637661"/>
                  <a:pt x="4704798" y="6865730"/>
                  <a:pt x="4828670" y="7054917"/>
                </a:cubicBezTo>
                <a:lnTo>
                  <a:pt x="4884953" y="7132577"/>
                </a:lnTo>
                <a:lnTo>
                  <a:pt x="4776584" y="7240945"/>
                </a:lnTo>
                <a:lnTo>
                  <a:pt x="4704414" y="7141363"/>
                </a:lnTo>
                <a:cubicBezTo>
                  <a:pt x="4564384" y="6927500"/>
                  <a:pt x="4482619" y="6669683"/>
                  <a:pt x="4482619" y="6392162"/>
                </a:cubicBezTo>
                <a:cubicBezTo>
                  <a:pt x="4482619" y="5744613"/>
                  <a:pt x="4927783" y="5204345"/>
                  <a:pt x="5519570" y="5079394"/>
                </a:cubicBezTo>
                <a:lnTo>
                  <a:pt x="5780937" y="5052208"/>
                </a:lnTo>
                <a:lnTo>
                  <a:pt x="5780937" y="5049806"/>
                </a:lnTo>
                <a:cubicBezTo>
                  <a:pt x="6415421" y="5049807"/>
                  <a:pt x="6929771" y="4519096"/>
                  <a:pt x="6929770" y="3864430"/>
                </a:cubicBezTo>
                <a:cubicBezTo>
                  <a:pt x="6929770" y="3209764"/>
                  <a:pt x="6415421" y="2679055"/>
                  <a:pt x="5780937" y="2679054"/>
                </a:cubicBezTo>
                <a:cubicBezTo>
                  <a:pt x="5146454" y="2679053"/>
                  <a:pt x="4632104" y="3209765"/>
                  <a:pt x="4632105" y="3864430"/>
                </a:cubicBezTo>
                <a:lnTo>
                  <a:pt x="4632930" y="3864430"/>
                </a:lnTo>
                <a:cubicBezTo>
                  <a:pt x="4632932" y="4604487"/>
                  <a:pt x="4051491" y="5204421"/>
                  <a:pt x="3334249" y="5204421"/>
                </a:cubicBezTo>
                <a:cubicBezTo>
                  <a:pt x="2617008" y="5204420"/>
                  <a:pt x="2035570" y="4604486"/>
                  <a:pt x="2035568" y="3864430"/>
                </a:cubicBezTo>
                <a:cubicBezTo>
                  <a:pt x="2035568" y="3124374"/>
                  <a:pt x="2617008" y="2524440"/>
                  <a:pt x="3334249" y="2524440"/>
                </a:cubicBezTo>
                <a:lnTo>
                  <a:pt x="3334250" y="2525227"/>
                </a:lnTo>
                <a:lnTo>
                  <a:pt x="3449027" y="2519247"/>
                </a:lnTo>
                <a:cubicBezTo>
                  <a:pt x="4028334" y="2458544"/>
                  <a:pt x="4480399" y="1953740"/>
                  <a:pt x="4480399" y="1339991"/>
                </a:cubicBezTo>
                <a:cubicBezTo>
                  <a:pt x="4480399" y="685325"/>
                  <a:pt x="3966050" y="154614"/>
                  <a:pt x="3331566" y="154614"/>
                </a:cubicBezTo>
                <a:cubicBezTo>
                  <a:pt x="2697084" y="154614"/>
                  <a:pt x="2182733" y="685325"/>
                  <a:pt x="2182733" y="1339991"/>
                </a:cubicBezTo>
                <a:lnTo>
                  <a:pt x="2183559" y="1339991"/>
                </a:lnTo>
                <a:cubicBezTo>
                  <a:pt x="2183559" y="2080046"/>
                  <a:pt x="1602120" y="2679980"/>
                  <a:pt x="884878" y="2679981"/>
                </a:cubicBezTo>
                <a:cubicBezTo>
                  <a:pt x="571085" y="2679980"/>
                  <a:pt x="283285" y="2565150"/>
                  <a:pt x="58797" y="2373992"/>
                </a:cubicBezTo>
                <a:lnTo>
                  <a:pt x="0" y="2318855"/>
                </a:lnTo>
                <a:close/>
              </a:path>
            </a:pathLst>
          </a:custGeom>
          <a:solidFill>
            <a:srgbClr val="96B01A"/>
          </a:solidFill>
          <a:ln w="18256" cap="flat">
            <a:noFill/>
            <a:prstDash val="solid"/>
            <a:miter/>
          </a:ln>
          <a:effectLst>
            <a:innerShdw blurRad="4699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11" descr="Single gear with solid fill">
            <a:extLst>
              <a:ext uri="{FF2B5EF4-FFF2-40B4-BE49-F238E27FC236}">
                <a16:creationId xmlns:a16="http://schemas.microsoft.com/office/drawing/2014/main" id="{2569E984-9116-BA67-3CD3-AB6832F88C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318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1" descr="Single gear with solid fill">
            <a:extLst>
              <a:ext uri="{FF2B5EF4-FFF2-40B4-BE49-F238E27FC236}">
                <a16:creationId xmlns:a16="http://schemas.microsoft.com/office/drawing/2014/main" id="{65FAAA25-0B17-98AD-AF06-6D727562B2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2434" y="2499628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11" descr="Single gear with solid fill">
            <a:extLst>
              <a:ext uri="{FF2B5EF4-FFF2-40B4-BE49-F238E27FC236}">
                <a16:creationId xmlns:a16="http://schemas.microsoft.com/office/drawing/2014/main" id="{594CB5A7-5F65-1CCC-0BF8-EE27D950B1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06776" y="784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CA32969A-6B00-D7AE-BC6B-B88E5691DC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21050" y="1198594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87A4ADC9-8464-FD98-5B6D-95CC4A8A33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56708" y="2913902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F14B3CDC-ABD2-0383-72E9-7AE708E0DF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10274" y="4732306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C41D7F-ABE6-1874-0392-184C7E56E14B}"/>
              </a:ext>
            </a:extLst>
          </p:cNvPr>
          <p:cNvSpPr txBox="1">
            <a:spLocks/>
          </p:cNvSpPr>
          <p:nvPr/>
        </p:nvSpPr>
        <p:spPr>
          <a:xfrm>
            <a:off x="8574714" y="894588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FC86"/>
                </a:solidFill>
              </a:rPr>
              <a:t>IDEA</a:t>
            </a:r>
            <a:endParaRPr lang="en-US" dirty="0">
              <a:solidFill>
                <a:srgbClr val="E4FC86"/>
              </a:solidFill>
            </a:endParaRPr>
          </a:p>
          <a:p>
            <a:r>
              <a:rPr lang="en-US" sz="16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dirty="0">
              <a:solidFill>
                <a:srgbClr val="E4FC86"/>
              </a:solidFill>
            </a:endParaRPr>
          </a:p>
          <a:p>
            <a:endParaRPr lang="en-US" dirty="0">
              <a:solidFill>
                <a:srgbClr val="E4FC8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DE5035-9E6F-F769-FF12-4D63655DDB0E}"/>
              </a:ext>
            </a:extLst>
          </p:cNvPr>
          <p:cNvSpPr txBox="1">
            <a:spLocks/>
          </p:cNvSpPr>
          <p:nvPr/>
        </p:nvSpPr>
        <p:spPr>
          <a:xfrm>
            <a:off x="8590194" y="4659959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FC86"/>
                </a:solidFill>
              </a:rPr>
              <a:t> BUSINESS</a:t>
            </a:r>
            <a:endParaRPr lang="en-US" dirty="0">
              <a:solidFill>
                <a:srgbClr val="E4FC86"/>
              </a:solidFill>
            </a:endParaRPr>
          </a:p>
          <a:p>
            <a:r>
              <a:rPr lang="en-US" sz="16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dirty="0">
              <a:solidFill>
                <a:srgbClr val="E4FC86"/>
              </a:solidFill>
            </a:endParaRPr>
          </a:p>
          <a:p>
            <a:endParaRPr lang="en-US" dirty="0">
              <a:solidFill>
                <a:srgbClr val="E4FC86"/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0BBFD221-9A05-9476-B5EA-78A65ECCBA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2B861411-5B07-2780-A428-18089A340D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5980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9CE9CF-EF7C-82BC-A16F-04DB16D1C17D}"/>
              </a:ext>
            </a:extLst>
          </p:cNvPr>
          <p:cNvSpPr txBox="1">
            <a:spLocks/>
          </p:cNvSpPr>
          <p:nvPr/>
        </p:nvSpPr>
        <p:spPr>
          <a:xfrm>
            <a:off x="369116" y="2869194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E4FC86"/>
                </a:solidFill>
              </a:rPr>
              <a:t> RESEARCH</a:t>
            </a:r>
            <a:endParaRPr lang="en-US" dirty="0">
              <a:solidFill>
                <a:srgbClr val="E4FC86"/>
              </a:solidFill>
            </a:endParaRPr>
          </a:p>
          <a:p>
            <a:pPr algn="r"/>
            <a:r>
              <a:rPr lang="en-US" sz="16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dirty="0">
              <a:solidFill>
                <a:srgbClr val="E4FC86"/>
              </a:solidFill>
            </a:endParaRPr>
          </a:p>
          <a:p>
            <a:pPr algn="r"/>
            <a:endParaRPr lang="en-US" dirty="0">
              <a:solidFill>
                <a:srgbClr val="E4FC8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B7BA4-3105-1653-57A9-7978B265A7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84245" y="1308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7F554E-31CC-4DD8-A6B1-0642A7641F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7820" y="3023509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D75AA-2ABD-7CC2-8B64-D03467C83C8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73469" y="4841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90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2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4" dur="4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6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8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0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7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8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3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3" grpId="0" animBg="1"/>
          <p:bldP spid="3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14" grpId="0" animBg="1"/>
          <p:bldP spid="15" grpId="0" animBg="1"/>
          <p:bldP spid="19" grpId="0"/>
          <p:bldP spid="19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4" grpId="0"/>
          <p:bldP spid="24" grpId="1"/>
          <p:bldP spid="2" grpId="0"/>
          <p:bldP spid="4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2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4" dur="4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6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8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0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7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8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3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3" grpId="0" animBg="1"/>
          <p:bldP spid="3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14" grpId="0" animBg="1"/>
          <p:bldP spid="15" grpId="0" animBg="1"/>
          <p:bldP spid="19" grpId="0"/>
          <p:bldP spid="19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4" grpId="0"/>
          <p:bldP spid="24" grpId="1"/>
          <p:bldP spid="2" grpId="0"/>
          <p:bldP spid="4" grpId="0"/>
          <p:bldP spid="5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8F52C-3CA3-894C-B292-C6A2BB68D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04FA9775-1284-C4A2-1711-01171D35068E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72EAA81-D791-81E9-3F2F-3285573AF9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8900000">
            <a:off x="1268597" y="-477985"/>
            <a:ext cx="9652293" cy="9645428"/>
          </a:xfrm>
          <a:custGeom>
            <a:avLst/>
            <a:gdLst>
              <a:gd name="connsiteX0" fmla="*/ 9283170 w 9652293"/>
              <a:gd name="connsiteY0" fmla="*/ 5118419 h 9645428"/>
              <a:gd name="connsiteX1" fmla="*/ 9652293 w 9652293"/>
              <a:gd name="connsiteY1" fmla="*/ 6009563 h 9645428"/>
              <a:gd name="connsiteX2" fmla="*/ 8646014 w 9652293"/>
              <a:gd name="connsiteY2" fmla="*/ 7244224 h 9645428"/>
              <a:gd name="connsiteX3" fmla="*/ 8399086 w 9652293"/>
              <a:gd name="connsiteY3" fmla="*/ 7269117 h 9645428"/>
              <a:gd name="connsiteX4" fmla="*/ 8399086 w 9652293"/>
              <a:gd name="connsiteY4" fmla="*/ 7270310 h 9645428"/>
              <a:gd name="connsiteX5" fmla="*/ 7284235 w 9652293"/>
              <a:gd name="connsiteY5" fmla="*/ 8385161 h 9645428"/>
              <a:gd name="connsiteX6" fmla="*/ 8399086 w 9652293"/>
              <a:gd name="connsiteY6" fmla="*/ 9500013 h 9645428"/>
              <a:gd name="connsiteX7" fmla="*/ 8730609 w 9652293"/>
              <a:gd name="connsiteY7" fmla="*/ 9449892 h 9645428"/>
              <a:gd name="connsiteX8" fmla="*/ 8850467 w 9652293"/>
              <a:gd name="connsiteY8" fmla="*/ 9402666 h 9645428"/>
              <a:gd name="connsiteX9" fmla="*/ 8631575 w 9652293"/>
              <a:gd name="connsiteY9" fmla="*/ 9621559 h 9645428"/>
              <a:gd name="connsiteX10" fmla="*/ 8591012 w 9652293"/>
              <a:gd name="connsiteY10" fmla="*/ 9630907 h 9645428"/>
              <a:gd name="connsiteX11" fmla="*/ 8399086 w 9652293"/>
              <a:gd name="connsiteY11" fmla="*/ 9645428 h 9645428"/>
              <a:gd name="connsiteX12" fmla="*/ 7138820 w 9652293"/>
              <a:gd name="connsiteY12" fmla="*/ 8385161 h 9645428"/>
              <a:gd name="connsiteX13" fmla="*/ 8145099 w 9652293"/>
              <a:gd name="connsiteY13" fmla="*/ 7150498 h 9645428"/>
              <a:gd name="connsiteX14" fmla="*/ 8392027 w 9652293"/>
              <a:gd name="connsiteY14" fmla="*/ 7125606 h 9645428"/>
              <a:gd name="connsiteX15" fmla="*/ 8392028 w 9652293"/>
              <a:gd name="connsiteY15" fmla="*/ 7124414 h 9645428"/>
              <a:gd name="connsiteX16" fmla="*/ 9506879 w 9652293"/>
              <a:gd name="connsiteY16" fmla="*/ 6009562 h 9645428"/>
              <a:gd name="connsiteX17" fmla="*/ 8392027 w 9652293"/>
              <a:gd name="connsiteY17" fmla="*/ 4894711 h 9645428"/>
              <a:gd name="connsiteX18" fmla="*/ 7277176 w 9652293"/>
              <a:gd name="connsiteY18" fmla="*/ 6009562 h 9645428"/>
              <a:gd name="connsiteX19" fmla="*/ 7277977 w 9652293"/>
              <a:gd name="connsiteY19" fmla="*/ 6009562 h 9645428"/>
              <a:gd name="connsiteX20" fmla="*/ 6017711 w 9652293"/>
              <a:gd name="connsiteY20" fmla="*/ 7269829 h 9645428"/>
              <a:gd name="connsiteX21" fmla="*/ 4757444 w 9652293"/>
              <a:gd name="connsiteY21" fmla="*/ 6009562 h 9645428"/>
              <a:gd name="connsiteX22" fmla="*/ 5888856 w 9652293"/>
              <a:gd name="connsiteY22" fmla="*/ 4755803 h 9645428"/>
              <a:gd name="connsiteX23" fmla="*/ 6012694 w 9652293"/>
              <a:gd name="connsiteY23" fmla="*/ 4749548 h 9645428"/>
              <a:gd name="connsiteX24" fmla="*/ 6012694 w 9652293"/>
              <a:gd name="connsiteY24" fmla="*/ 4748080 h 9645428"/>
              <a:gd name="connsiteX25" fmla="*/ 7127546 w 9652293"/>
              <a:gd name="connsiteY25" fmla="*/ 3633228 h 9645428"/>
              <a:gd name="connsiteX26" fmla="*/ 6012695 w 9652293"/>
              <a:gd name="connsiteY26" fmla="*/ 2518377 h 9645428"/>
              <a:gd name="connsiteX27" fmla="*/ 4897844 w 9652293"/>
              <a:gd name="connsiteY27" fmla="*/ 3633228 h 9645428"/>
              <a:gd name="connsiteX28" fmla="*/ 4898645 w 9652293"/>
              <a:gd name="connsiteY28" fmla="*/ 3633228 h 9645428"/>
              <a:gd name="connsiteX29" fmla="*/ 3638379 w 9652293"/>
              <a:gd name="connsiteY29" fmla="*/ 4893495 h 9645428"/>
              <a:gd name="connsiteX30" fmla="*/ 2378113 w 9652293"/>
              <a:gd name="connsiteY30" fmla="*/ 3633228 h 9645428"/>
              <a:gd name="connsiteX31" fmla="*/ 3638379 w 9652293"/>
              <a:gd name="connsiteY31" fmla="*/ 2372962 h 9645428"/>
              <a:gd name="connsiteX32" fmla="*/ 3638379 w 9652293"/>
              <a:gd name="connsiteY32" fmla="*/ 2374991 h 9645428"/>
              <a:gd name="connsiteX33" fmla="*/ 3749841 w 9652293"/>
              <a:gd name="connsiteY33" fmla="*/ 2369363 h 9645428"/>
              <a:gd name="connsiteX34" fmla="*/ 4750704 w 9652293"/>
              <a:gd name="connsiteY34" fmla="*/ 1260268 h 9645428"/>
              <a:gd name="connsiteX35" fmla="*/ 3635852 w 9652293"/>
              <a:gd name="connsiteY35" fmla="*/ 145416 h 9645428"/>
              <a:gd name="connsiteX36" fmla="*/ 2521001 w 9652293"/>
              <a:gd name="connsiteY36" fmla="*/ 1260267 h 9645428"/>
              <a:gd name="connsiteX37" fmla="*/ 2520180 w 9652293"/>
              <a:gd name="connsiteY37" fmla="*/ 1260268 h 9645428"/>
              <a:gd name="connsiteX38" fmla="*/ 2494929 w 9652293"/>
              <a:gd name="connsiteY38" fmla="*/ 1510754 h 9645428"/>
              <a:gd name="connsiteX39" fmla="*/ 1260266 w 9652293"/>
              <a:gd name="connsiteY39" fmla="*/ 2517032 h 9645428"/>
              <a:gd name="connsiteX40" fmla="*/ 0 w 9652293"/>
              <a:gd name="connsiteY40" fmla="*/ 1256765 h 9645428"/>
              <a:gd name="connsiteX41" fmla="*/ 25468 w 9652293"/>
              <a:gd name="connsiteY41" fmla="*/ 1004126 h 9645428"/>
              <a:gd name="connsiteX42" fmla="*/ 264183 w 9652293"/>
              <a:gd name="connsiteY42" fmla="*/ 765410 h 9645428"/>
              <a:gd name="connsiteX43" fmla="*/ 233025 w 9652293"/>
              <a:gd name="connsiteY43" fmla="*/ 822815 h 9645428"/>
              <a:gd name="connsiteX44" fmla="*/ 145415 w 9652293"/>
              <a:gd name="connsiteY44" fmla="*/ 1256765 h 9645428"/>
              <a:gd name="connsiteX45" fmla="*/ 1260266 w 9652293"/>
              <a:gd name="connsiteY45" fmla="*/ 2371617 h 9645428"/>
              <a:gd name="connsiteX46" fmla="*/ 2375117 w 9652293"/>
              <a:gd name="connsiteY46" fmla="*/ 1256765 h 9645428"/>
              <a:gd name="connsiteX47" fmla="*/ 2375939 w 9652293"/>
              <a:gd name="connsiteY47" fmla="*/ 1256765 h 9645428"/>
              <a:gd name="connsiteX48" fmla="*/ 2401191 w 9652293"/>
              <a:gd name="connsiteY48" fmla="*/ 1006280 h 9645428"/>
              <a:gd name="connsiteX49" fmla="*/ 3635852 w 9652293"/>
              <a:gd name="connsiteY49" fmla="*/ 1 h 9645428"/>
              <a:gd name="connsiteX50" fmla="*/ 4896119 w 9652293"/>
              <a:gd name="connsiteY50" fmla="*/ 1260267 h 9645428"/>
              <a:gd name="connsiteX51" fmla="*/ 3635853 w 9652293"/>
              <a:gd name="connsiteY51" fmla="*/ 2520534 h 9645428"/>
              <a:gd name="connsiteX52" fmla="*/ 3635853 w 9652293"/>
              <a:gd name="connsiteY52" fmla="*/ 2518506 h 9645428"/>
              <a:gd name="connsiteX53" fmla="*/ 3524393 w 9652293"/>
              <a:gd name="connsiteY53" fmla="*/ 2524133 h 9645428"/>
              <a:gd name="connsiteX54" fmla="*/ 2523529 w 9652293"/>
              <a:gd name="connsiteY54" fmla="*/ 3633230 h 9645428"/>
              <a:gd name="connsiteX55" fmla="*/ 3638379 w 9652293"/>
              <a:gd name="connsiteY55" fmla="*/ 4748080 h 9645428"/>
              <a:gd name="connsiteX56" fmla="*/ 4753230 w 9652293"/>
              <a:gd name="connsiteY56" fmla="*/ 3633228 h 9645428"/>
              <a:gd name="connsiteX57" fmla="*/ 4752429 w 9652293"/>
              <a:gd name="connsiteY57" fmla="*/ 3633229 h 9645428"/>
              <a:gd name="connsiteX58" fmla="*/ 6012695 w 9652293"/>
              <a:gd name="connsiteY58" fmla="*/ 2372962 h 9645428"/>
              <a:gd name="connsiteX59" fmla="*/ 7272961 w 9652293"/>
              <a:gd name="connsiteY59" fmla="*/ 3633228 h 9645428"/>
              <a:gd name="connsiteX60" fmla="*/ 6141550 w 9652293"/>
              <a:gd name="connsiteY60" fmla="*/ 4886988 h 9645428"/>
              <a:gd name="connsiteX61" fmla="*/ 6017711 w 9652293"/>
              <a:gd name="connsiteY61" fmla="*/ 4893242 h 9645428"/>
              <a:gd name="connsiteX62" fmla="*/ 6017710 w 9652293"/>
              <a:gd name="connsiteY62" fmla="*/ 4894710 h 9645428"/>
              <a:gd name="connsiteX63" fmla="*/ 4902859 w 9652293"/>
              <a:gd name="connsiteY63" fmla="*/ 6009562 h 9645428"/>
              <a:gd name="connsiteX64" fmla="*/ 6017711 w 9652293"/>
              <a:gd name="connsiteY64" fmla="*/ 7124414 h 9645428"/>
              <a:gd name="connsiteX65" fmla="*/ 7132561 w 9652293"/>
              <a:gd name="connsiteY65" fmla="*/ 6009562 h 9645428"/>
              <a:gd name="connsiteX66" fmla="*/ 7131760 w 9652293"/>
              <a:gd name="connsiteY66" fmla="*/ 6009562 h 9645428"/>
              <a:gd name="connsiteX67" fmla="*/ 8392027 w 9652293"/>
              <a:gd name="connsiteY67" fmla="*/ 4749296 h 9645428"/>
              <a:gd name="connsiteX68" fmla="*/ 9283170 w 9652293"/>
              <a:gd name="connsiteY68" fmla="*/ 5118419 h 964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652293" h="9645428">
                <a:moveTo>
                  <a:pt x="9283170" y="5118419"/>
                </a:moveTo>
                <a:cubicBezTo>
                  <a:pt x="9511233" y="5346483"/>
                  <a:pt x="9652293" y="5661549"/>
                  <a:pt x="9652293" y="6009563"/>
                </a:cubicBezTo>
                <a:cubicBezTo>
                  <a:pt x="9652293" y="6618585"/>
                  <a:pt x="9220296" y="7126708"/>
                  <a:pt x="8646014" y="7244224"/>
                </a:cubicBezTo>
                <a:lnTo>
                  <a:pt x="8399086" y="7269117"/>
                </a:lnTo>
                <a:lnTo>
                  <a:pt x="8399086" y="7270310"/>
                </a:lnTo>
                <a:cubicBezTo>
                  <a:pt x="7783370" y="7270310"/>
                  <a:pt x="7284235" y="7769445"/>
                  <a:pt x="7284235" y="8385161"/>
                </a:cubicBezTo>
                <a:cubicBezTo>
                  <a:pt x="7284235" y="9000877"/>
                  <a:pt x="7783370" y="9500013"/>
                  <a:pt x="8399086" y="9500013"/>
                </a:cubicBezTo>
                <a:cubicBezTo>
                  <a:pt x="8514533" y="9500013"/>
                  <a:pt x="8625881" y="9482465"/>
                  <a:pt x="8730609" y="9449892"/>
                </a:cubicBezTo>
                <a:lnTo>
                  <a:pt x="8850467" y="9402666"/>
                </a:lnTo>
                <a:lnTo>
                  <a:pt x="8631575" y="9621559"/>
                </a:lnTo>
                <a:lnTo>
                  <a:pt x="8591012" y="9630907"/>
                </a:lnTo>
                <a:cubicBezTo>
                  <a:pt x="8528432" y="9640469"/>
                  <a:pt x="8464339" y="9645428"/>
                  <a:pt x="8399086" y="9645428"/>
                </a:cubicBezTo>
                <a:cubicBezTo>
                  <a:pt x="7703061" y="9645428"/>
                  <a:pt x="7138820" y="9081187"/>
                  <a:pt x="7138820" y="8385161"/>
                </a:cubicBezTo>
                <a:cubicBezTo>
                  <a:pt x="7138820" y="7776139"/>
                  <a:pt x="7570815" y="7268013"/>
                  <a:pt x="8145099" y="7150498"/>
                </a:cubicBezTo>
                <a:lnTo>
                  <a:pt x="8392027" y="7125606"/>
                </a:lnTo>
                <a:lnTo>
                  <a:pt x="8392028" y="7124414"/>
                </a:lnTo>
                <a:cubicBezTo>
                  <a:pt x="9007742" y="7124413"/>
                  <a:pt x="9506878" y="6625278"/>
                  <a:pt x="9506879" y="6009562"/>
                </a:cubicBezTo>
                <a:cubicBezTo>
                  <a:pt x="9506879" y="5393846"/>
                  <a:pt x="9007742" y="4894710"/>
                  <a:pt x="8392027" y="4894711"/>
                </a:cubicBezTo>
                <a:cubicBezTo>
                  <a:pt x="7776311" y="4894711"/>
                  <a:pt x="7277176" y="5393846"/>
                  <a:pt x="7277176" y="6009562"/>
                </a:cubicBezTo>
                <a:lnTo>
                  <a:pt x="7277977" y="6009562"/>
                </a:lnTo>
                <a:cubicBezTo>
                  <a:pt x="7277977" y="6705588"/>
                  <a:pt x="6713736" y="7269828"/>
                  <a:pt x="6017711" y="7269829"/>
                </a:cubicBezTo>
                <a:cubicBezTo>
                  <a:pt x="5321684" y="7269829"/>
                  <a:pt x="4757444" y="6705588"/>
                  <a:pt x="4757444" y="6009562"/>
                </a:cubicBezTo>
                <a:cubicBezTo>
                  <a:pt x="4757444" y="5357037"/>
                  <a:pt x="5253358" y="4820340"/>
                  <a:pt x="5888856" y="4755803"/>
                </a:cubicBezTo>
                <a:lnTo>
                  <a:pt x="6012694" y="4749548"/>
                </a:lnTo>
                <a:lnTo>
                  <a:pt x="6012694" y="4748080"/>
                </a:lnTo>
                <a:cubicBezTo>
                  <a:pt x="6628411" y="4748080"/>
                  <a:pt x="7127546" y="4248944"/>
                  <a:pt x="7127546" y="3633228"/>
                </a:cubicBezTo>
                <a:cubicBezTo>
                  <a:pt x="7127546" y="3017512"/>
                  <a:pt x="6628410" y="2518377"/>
                  <a:pt x="6012695" y="2518377"/>
                </a:cubicBezTo>
                <a:cubicBezTo>
                  <a:pt x="5396979" y="2518377"/>
                  <a:pt x="4897844" y="3017513"/>
                  <a:pt x="4897844" y="3633228"/>
                </a:cubicBezTo>
                <a:lnTo>
                  <a:pt x="4898645" y="3633228"/>
                </a:lnTo>
                <a:cubicBezTo>
                  <a:pt x="4898645" y="4329254"/>
                  <a:pt x="4334404" y="4893494"/>
                  <a:pt x="3638379" y="4893495"/>
                </a:cubicBezTo>
                <a:cubicBezTo>
                  <a:pt x="2942352" y="4893495"/>
                  <a:pt x="2378114" y="4329255"/>
                  <a:pt x="2378113" y="3633228"/>
                </a:cubicBezTo>
                <a:cubicBezTo>
                  <a:pt x="2378112" y="2937203"/>
                  <a:pt x="2942353" y="2372962"/>
                  <a:pt x="3638379" y="2372962"/>
                </a:cubicBezTo>
                <a:lnTo>
                  <a:pt x="3638379" y="2374991"/>
                </a:lnTo>
                <a:lnTo>
                  <a:pt x="3749841" y="2369363"/>
                </a:lnTo>
                <a:cubicBezTo>
                  <a:pt x="4312012" y="2312273"/>
                  <a:pt x="4750703" y="1837500"/>
                  <a:pt x="4750704" y="1260268"/>
                </a:cubicBezTo>
                <a:cubicBezTo>
                  <a:pt x="4750703" y="644552"/>
                  <a:pt x="4251568" y="145416"/>
                  <a:pt x="3635852" y="145416"/>
                </a:cubicBezTo>
                <a:cubicBezTo>
                  <a:pt x="3020137" y="145416"/>
                  <a:pt x="2521001" y="644551"/>
                  <a:pt x="2521001" y="1260267"/>
                </a:cubicBezTo>
                <a:lnTo>
                  <a:pt x="2520180" y="1260268"/>
                </a:lnTo>
                <a:lnTo>
                  <a:pt x="2494929" y="1510754"/>
                </a:lnTo>
                <a:cubicBezTo>
                  <a:pt x="2377414" y="2085035"/>
                  <a:pt x="1869289" y="2517032"/>
                  <a:pt x="1260266" y="2517032"/>
                </a:cubicBezTo>
                <a:cubicBezTo>
                  <a:pt x="564240" y="2517032"/>
                  <a:pt x="0" y="1952792"/>
                  <a:pt x="0" y="1256765"/>
                </a:cubicBezTo>
                <a:lnTo>
                  <a:pt x="25468" y="1004126"/>
                </a:lnTo>
                <a:lnTo>
                  <a:pt x="264183" y="765410"/>
                </a:lnTo>
                <a:lnTo>
                  <a:pt x="233025" y="822815"/>
                </a:lnTo>
                <a:cubicBezTo>
                  <a:pt x="176611" y="956194"/>
                  <a:pt x="145415" y="1102836"/>
                  <a:pt x="145415" y="1256765"/>
                </a:cubicBezTo>
                <a:cubicBezTo>
                  <a:pt x="145415" y="1872481"/>
                  <a:pt x="644550" y="2371617"/>
                  <a:pt x="1260266" y="2371617"/>
                </a:cubicBezTo>
                <a:cubicBezTo>
                  <a:pt x="1875982" y="2371617"/>
                  <a:pt x="2375117" y="1872481"/>
                  <a:pt x="2375117" y="1256765"/>
                </a:cubicBezTo>
                <a:lnTo>
                  <a:pt x="2375939" y="1256765"/>
                </a:lnTo>
                <a:lnTo>
                  <a:pt x="2401191" y="1006280"/>
                </a:lnTo>
                <a:cubicBezTo>
                  <a:pt x="2518706" y="431997"/>
                  <a:pt x="3026830" y="0"/>
                  <a:pt x="3635852" y="1"/>
                </a:cubicBezTo>
                <a:cubicBezTo>
                  <a:pt x="4331879" y="1"/>
                  <a:pt x="4896119" y="564241"/>
                  <a:pt x="4896119" y="1260267"/>
                </a:cubicBezTo>
                <a:cubicBezTo>
                  <a:pt x="4896119" y="1956293"/>
                  <a:pt x="4331879" y="2520534"/>
                  <a:pt x="3635853" y="2520534"/>
                </a:cubicBezTo>
                <a:lnTo>
                  <a:pt x="3635853" y="2518506"/>
                </a:lnTo>
                <a:lnTo>
                  <a:pt x="3524393" y="2524133"/>
                </a:lnTo>
                <a:cubicBezTo>
                  <a:pt x="2962222" y="2581225"/>
                  <a:pt x="2523528" y="3055995"/>
                  <a:pt x="2523529" y="3633230"/>
                </a:cubicBezTo>
                <a:cubicBezTo>
                  <a:pt x="2523529" y="4248945"/>
                  <a:pt x="3022662" y="4748079"/>
                  <a:pt x="3638379" y="4748080"/>
                </a:cubicBezTo>
                <a:cubicBezTo>
                  <a:pt x="4254094" y="4748079"/>
                  <a:pt x="4753229" y="4248944"/>
                  <a:pt x="4753230" y="3633228"/>
                </a:cubicBezTo>
                <a:lnTo>
                  <a:pt x="4752429" y="3633229"/>
                </a:lnTo>
                <a:cubicBezTo>
                  <a:pt x="4752428" y="2937202"/>
                  <a:pt x="5316668" y="2372961"/>
                  <a:pt x="6012695" y="2372962"/>
                </a:cubicBezTo>
                <a:cubicBezTo>
                  <a:pt x="6708721" y="2372962"/>
                  <a:pt x="7272961" y="2937202"/>
                  <a:pt x="7272961" y="3633228"/>
                </a:cubicBezTo>
                <a:cubicBezTo>
                  <a:pt x="7272961" y="4285753"/>
                  <a:pt x="6777046" y="4822450"/>
                  <a:pt x="6141550" y="4886988"/>
                </a:cubicBezTo>
                <a:lnTo>
                  <a:pt x="6017711" y="4893242"/>
                </a:lnTo>
                <a:lnTo>
                  <a:pt x="6017710" y="4894710"/>
                </a:lnTo>
                <a:cubicBezTo>
                  <a:pt x="5401994" y="4894710"/>
                  <a:pt x="4902859" y="5393846"/>
                  <a:pt x="4902859" y="6009562"/>
                </a:cubicBezTo>
                <a:cubicBezTo>
                  <a:pt x="4902859" y="6625278"/>
                  <a:pt x="5401995" y="7124414"/>
                  <a:pt x="6017711" y="7124414"/>
                </a:cubicBezTo>
                <a:cubicBezTo>
                  <a:pt x="6633426" y="7124413"/>
                  <a:pt x="7132561" y="6625278"/>
                  <a:pt x="7132561" y="6009562"/>
                </a:cubicBezTo>
                <a:lnTo>
                  <a:pt x="7131760" y="6009562"/>
                </a:lnTo>
                <a:cubicBezTo>
                  <a:pt x="7131760" y="5313536"/>
                  <a:pt x="7696001" y="4749296"/>
                  <a:pt x="8392027" y="4749296"/>
                </a:cubicBezTo>
                <a:cubicBezTo>
                  <a:pt x="8740040" y="4749296"/>
                  <a:pt x="9055106" y="4890356"/>
                  <a:pt x="9283170" y="5118419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1" descr="Single gear with solid fill">
            <a:extLst>
              <a:ext uri="{FF2B5EF4-FFF2-40B4-BE49-F238E27FC236}">
                <a16:creationId xmlns:a16="http://schemas.microsoft.com/office/drawing/2014/main" id="{382BAEA6-19A8-F762-BE82-0ED9EBB256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63102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7" name="Graphic 11" descr="Single gear with solid fill">
            <a:extLst>
              <a:ext uri="{FF2B5EF4-FFF2-40B4-BE49-F238E27FC236}">
                <a16:creationId xmlns:a16="http://schemas.microsoft.com/office/drawing/2014/main" id="{5F051182-14AC-6FC4-7F6E-07A3AAE14A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81093" y="349426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8" name="Graphic 11" descr="Single gear with solid fill">
            <a:extLst>
              <a:ext uri="{FF2B5EF4-FFF2-40B4-BE49-F238E27FC236}">
                <a16:creationId xmlns:a16="http://schemas.microsoft.com/office/drawing/2014/main" id="{D163BE5F-331D-FEBD-0CDC-F2725737FA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34334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9" name="Graphic 11" descr="Single gear with solid fill">
            <a:extLst>
              <a:ext uri="{FF2B5EF4-FFF2-40B4-BE49-F238E27FC236}">
                <a16:creationId xmlns:a16="http://schemas.microsoft.com/office/drawing/2014/main" id="{29E102A6-9EAE-5D5F-E051-65814B1FDB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05566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CE24DA2B-FAA3-93D9-B3B3-F8BDBD1584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19840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8762F277-8B1F-F8D8-EA30-6278880CC7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48608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59E0EAE4-F8C8-A948-9975-87CF3E7C4E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95367" y="3908537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DADB929D-A352-71D3-D97A-FB052EB4B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77376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Graphic 33" descr="Lightbulb and gear with solid fill">
            <a:extLst>
              <a:ext uri="{FF2B5EF4-FFF2-40B4-BE49-F238E27FC236}">
                <a16:creationId xmlns:a16="http://schemas.microsoft.com/office/drawing/2014/main" id="{51BD13B6-0938-5128-030E-0F58D39A1F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2326" y="2425210"/>
            <a:ext cx="457200" cy="457200"/>
          </a:xfrm>
          <a:prstGeom prst="rect">
            <a:avLst/>
          </a:prstGeom>
        </p:spPr>
      </p:pic>
      <p:pic>
        <p:nvPicPr>
          <p:cNvPr id="35" name="Graphic 34" descr="Bar graph with upward trend with solid fill">
            <a:extLst>
              <a:ext uri="{FF2B5EF4-FFF2-40B4-BE49-F238E27FC236}">
                <a16:creationId xmlns:a16="http://schemas.microsoft.com/office/drawing/2014/main" id="{7188328D-D05D-8B67-3462-B67494B92F4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0317" y="4143487"/>
            <a:ext cx="457200" cy="457200"/>
          </a:xfrm>
          <a:prstGeom prst="rect">
            <a:avLst/>
          </a:prstGeom>
        </p:spPr>
      </p:pic>
      <p:pic>
        <p:nvPicPr>
          <p:cNvPr id="36" name="Graphic 35" descr="Single gear with solid fill">
            <a:extLst>
              <a:ext uri="{FF2B5EF4-FFF2-40B4-BE49-F238E27FC236}">
                <a16:creationId xmlns:a16="http://schemas.microsoft.com/office/drawing/2014/main" id="{83393ADA-5BFD-4FEE-54A5-5594D7A562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3558" y="2425210"/>
            <a:ext cx="457200" cy="457200"/>
          </a:xfrm>
          <a:prstGeom prst="rect">
            <a:avLst/>
          </a:prstGeom>
        </p:spPr>
      </p:pic>
      <p:pic>
        <p:nvPicPr>
          <p:cNvPr id="37" name="Graphic 36" descr="Dollar with solid fill">
            <a:extLst>
              <a:ext uri="{FF2B5EF4-FFF2-40B4-BE49-F238E27FC236}">
                <a16:creationId xmlns:a16="http://schemas.microsoft.com/office/drawing/2014/main" id="{AE3A0D2B-25CA-1C6D-0237-BCB7F53D6F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54790" y="2425210"/>
            <a:ext cx="457200" cy="457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872DD2C-1CD1-C29A-6C88-79705E8C2A05}"/>
              </a:ext>
            </a:extLst>
          </p:cNvPr>
          <p:cNvSpPr txBox="1">
            <a:spLocks/>
          </p:cNvSpPr>
          <p:nvPr/>
        </p:nvSpPr>
        <p:spPr>
          <a:xfrm>
            <a:off x="3136597" y="503068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C06F00-B8BA-BFCC-68C2-FCA800FD32E7}"/>
              </a:ext>
            </a:extLst>
          </p:cNvPr>
          <p:cNvSpPr txBox="1">
            <a:spLocks/>
          </p:cNvSpPr>
          <p:nvPr/>
        </p:nvSpPr>
        <p:spPr>
          <a:xfrm>
            <a:off x="1642073" y="540082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43964A-E864-D9F6-A415-01BEC82E201B}"/>
              </a:ext>
            </a:extLst>
          </p:cNvPr>
          <p:cNvSpPr txBox="1">
            <a:spLocks/>
          </p:cNvSpPr>
          <p:nvPr/>
        </p:nvSpPr>
        <p:spPr>
          <a:xfrm>
            <a:off x="8229398" y="5336423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Success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Graphic 11" descr="Single gear with solid fill">
            <a:extLst>
              <a:ext uri="{FF2B5EF4-FFF2-40B4-BE49-F238E27FC236}">
                <a16:creationId xmlns:a16="http://schemas.microsoft.com/office/drawing/2014/main" id="{6FA848B8-A137-D7DC-2607-10A9C0FFF4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19950" y="342900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B471F313-E36D-E591-89E3-6887460FCC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334224" y="384327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5" name="Graphic 44" descr="Bank with solid fill">
            <a:extLst>
              <a:ext uri="{FF2B5EF4-FFF2-40B4-BE49-F238E27FC236}">
                <a16:creationId xmlns:a16="http://schemas.microsoft.com/office/drawing/2014/main" id="{DE98E6E2-8922-029E-AC38-8B95E968AA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569174" y="4078224"/>
            <a:ext cx="457200" cy="4572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EE54BA5-ECBD-495C-C5BD-917AFB304473}"/>
              </a:ext>
            </a:extLst>
          </p:cNvPr>
          <p:cNvSpPr txBox="1">
            <a:spLocks/>
          </p:cNvSpPr>
          <p:nvPr/>
        </p:nvSpPr>
        <p:spPr>
          <a:xfrm>
            <a:off x="4852072" y="5336423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54485A-4C06-6462-581C-F8313ADFA438}"/>
              </a:ext>
            </a:extLst>
          </p:cNvPr>
          <p:cNvSpPr txBox="1">
            <a:spLocks/>
          </p:cNvSpPr>
          <p:nvPr/>
        </p:nvSpPr>
        <p:spPr>
          <a:xfrm>
            <a:off x="6685436" y="503068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77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4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7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8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1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2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5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6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9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0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2" dur="4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4" dur="4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6" dur="4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8" dur="4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90" dur="4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1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3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1" grpId="0" animBg="1"/>
          <p:bldP spid="32" grpId="0" animBg="1"/>
          <p:bldP spid="33" grpId="0" animBg="1"/>
          <p:bldP spid="38" grpId="0"/>
          <p:bldP spid="38" grpId="1"/>
          <p:bldP spid="39" grpId="0"/>
          <p:bldP spid="39" grpId="1"/>
          <p:bldP spid="41" grpId="0"/>
          <p:bldP spid="41" grpId="1"/>
          <p:bldP spid="43" grpId="0" animBg="1"/>
          <p:bldP spid="43" grpId="1" animBg="1"/>
          <p:bldP spid="44" grpId="0" animBg="1"/>
          <p:bldP spid="46" grpId="0"/>
          <p:bldP spid="46" grpId="1"/>
          <p:bldP spid="47" grpId="0"/>
          <p:bldP spid="4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2" dur="4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4" dur="4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6" dur="4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8" dur="4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90" dur="4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1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3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1" grpId="0" animBg="1"/>
          <p:bldP spid="32" grpId="0" animBg="1"/>
          <p:bldP spid="33" grpId="0" animBg="1"/>
          <p:bldP spid="38" grpId="0"/>
          <p:bldP spid="38" grpId="1"/>
          <p:bldP spid="39" grpId="0"/>
          <p:bldP spid="39" grpId="1"/>
          <p:bldP spid="41" grpId="0"/>
          <p:bldP spid="41" grpId="1"/>
          <p:bldP spid="43" grpId="0" animBg="1"/>
          <p:bldP spid="43" grpId="1" animBg="1"/>
          <p:bldP spid="44" grpId="0" animBg="1"/>
          <p:bldP spid="46" grpId="0"/>
          <p:bldP spid="46" grpId="1"/>
          <p:bldP spid="47" grpId="0"/>
          <p:bldP spid="47" grpId="1"/>
        </p:bldLst>
      </p:timing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5925B-4F48-3197-6569-25304BDA6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2F442C43-DC0B-FD78-5800-239C87AEF20D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5E18EE7-1769-918E-897F-CC6B63D723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440762" y="253704"/>
            <a:ext cx="7742422" cy="5601681"/>
          </a:xfrm>
          <a:custGeom>
            <a:avLst/>
            <a:gdLst>
              <a:gd name="connsiteX0" fmla="*/ 116542 w 7742422"/>
              <a:gd name="connsiteY0" fmla="*/ 2239206 h 5601681"/>
              <a:gd name="connsiteX1" fmla="*/ 127137 w 7742422"/>
              <a:gd name="connsiteY1" fmla="*/ 2253839 h 5601681"/>
              <a:gd name="connsiteX2" fmla="*/ 1080490 w 7742422"/>
              <a:gd name="connsiteY2" fmla="*/ 2718132 h 5601681"/>
              <a:gd name="connsiteX3" fmla="*/ 2315966 w 7742422"/>
              <a:gd name="connsiteY3" fmla="*/ 1442274 h 5601681"/>
              <a:gd name="connsiteX4" fmla="*/ 2315077 w 7742422"/>
              <a:gd name="connsiteY4" fmla="*/ 1442273 h 5601681"/>
              <a:gd name="connsiteX5" fmla="*/ 3711702 w 7742422"/>
              <a:gd name="connsiteY5" fmla="*/ 1 h 5601681"/>
              <a:gd name="connsiteX6" fmla="*/ 5108325 w 7742422"/>
              <a:gd name="connsiteY6" fmla="*/ 1442273 h 5601681"/>
              <a:gd name="connsiteX7" fmla="*/ 3711702 w 7742422"/>
              <a:gd name="connsiteY7" fmla="*/ 2884547 h 5601681"/>
              <a:gd name="connsiteX8" fmla="*/ 3711701 w 7742422"/>
              <a:gd name="connsiteY8" fmla="*/ 2883701 h 5601681"/>
              <a:gd name="connsiteX9" fmla="*/ 3588266 w 7742422"/>
              <a:gd name="connsiteY9" fmla="*/ 2890137 h 5601681"/>
              <a:gd name="connsiteX10" fmla="*/ 2479112 w 7742422"/>
              <a:gd name="connsiteY10" fmla="*/ 4159407 h 5601681"/>
              <a:gd name="connsiteX11" fmla="*/ 3714586 w 7742422"/>
              <a:gd name="connsiteY11" fmla="*/ 5435265 h 5601681"/>
              <a:gd name="connsiteX12" fmla="*/ 4950061 w 7742422"/>
              <a:gd name="connsiteY12" fmla="*/ 4159407 h 5601681"/>
              <a:gd name="connsiteX13" fmla="*/ 4949173 w 7742422"/>
              <a:gd name="connsiteY13" fmla="*/ 4159407 h 5601681"/>
              <a:gd name="connsiteX14" fmla="*/ 6345798 w 7742422"/>
              <a:gd name="connsiteY14" fmla="*/ 2717134 h 5601681"/>
              <a:gd name="connsiteX15" fmla="*/ 7742422 w 7742422"/>
              <a:gd name="connsiteY15" fmla="*/ 4159407 h 5601681"/>
              <a:gd name="connsiteX16" fmla="*/ 7730633 w 7742422"/>
              <a:gd name="connsiteY16" fmla="*/ 4320317 h 5601681"/>
              <a:gd name="connsiteX17" fmla="*/ 7528587 w 7742422"/>
              <a:gd name="connsiteY17" fmla="*/ 4522363 h 5601681"/>
              <a:gd name="connsiteX18" fmla="*/ 7549636 w 7742422"/>
              <a:gd name="connsiteY18" fmla="*/ 4447544 h 5601681"/>
              <a:gd name="connsiteX19" fmla="*/ 7581273 w 7742422"/>
              <a:gd name="connsiteY19" fmla="*/ 4159408 h 5601681"/>
              <a:gd name="connsiteX20" fmla="*/ 6345798 w 7742422"/>
              <a:gd name="connsiteY20" fmla="*/ 2883549 h 5601681"/>
              <a:gd name="connsiteX21" fmla="*/ 5110323 w 7742422"/>
              <a:gd name="connsiteY21" fmla="*/ 4159408 h 5601681"/>
              <a:gd name="connsiteX22" fmla="*/ 5111211 w 7742422"/>
              <a:gd name="connsiteY22" fmla="*/ 4159408 h 5601681"/>
              <a:gd name="connsiteX23" fmla="*/ 3714586 w 7742422"/>
              <a:gd name="connsiteY23" fmla="*/ 5601681 h 5601681"/>
              <a:gd name="connsiteX24" fmla="*/ 2317962 w 7742422"/>
              <a:gd name="connsiteY24" fmla="*/ 4159407 h 5601681"/>
              <a:gd name="connsiteX25" fmla="*/ 3714586 w 7742422"/>
              <a:gd name="connsiteY25" fmla="*/ 2717132 h 5601681"/>
              <a:gd name="connsiteX26" fmla="*/ 3714586 w 7742422"/>
              <a:gd name="connsiteY26" fmla="*/ 2717981 h 5601681"/>
              <a:gd name="connsiteX27" fmla="*/ 3838022 w 7742422"/>
              <a:gd name="connsiteY27" fmla="*/ 2711544 h 5601681"/>
              <a:gd name="connsiteX28" fmla="*/ 4947176 w 7742422"/>
              <a:gd name="connsiteY28" fmla="*/ 1442273 h 5601681"/>
              <a:gd name="connsiteX29" fmla="*/ 3711702 w 7742422"/>
              <a:gd name="connsiteY29" fmla="*/ 166417 h 5601681"/>
              <a:gd name="connsiteX30" fmla="*/ 2476226 w 7742422"/>
              <a:gd name="connsiteY30" fmla="*/ 1442275 h 5601681"/>
              <a:gd name="connsiteX31" fmla="*/ 2477115 w 7742422"/>
              <a:gd name="connsiteY31" fmla="*/ 1442273 h 5601681"/>
              <a:gd name="connsiteX32" fmla="*/ 1080489 w 7742422"/>
              <a:gd name="connsiteY32" fmla="*/ 2884548 h 5601681"/>
              <a:gd name="connsiteX33" fmla="*/ 2787 w 7742422"/>
              <a:gd name="connsiteY33" fmla="*/ 2359694 h 5601681"/>
              <a:gd name="connsiteX34" fmla="*/ 0 w 7742422"/>
              <a:gd name="connsiteY34" fmla="*/ 2355846 h 56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742422" h="5601681">
                <a:moveTo>
                  <a:pt x="116542" y="2239206"/>
                </a:moveTo>
                <a:lnTo>
                  <a:pt x="127137" y="2253839"/>
                </a:lnTo>
                <a:cubicBezTo>
                  <a:pt x="353742" y="2537394"/>
                  <a:pt x="696677" y="2718132"/>
                  <a:pt x="1080490" y="2718132"/>
                </a:cubicBezTo>
                <a:cubicBezTo>
                  <a:pt x="1762825" y="2718129"/>
                  <a:pt x="2315964" y="2146912"/>
                  <a:pt x="2315966" y="1442274"/>
                </a:cubicBezTo>
                <a:lnTo>
                  <a:pt x="2315077" y="1442273"/>
                </a:lnTo>
                <a:cubicBezTo>
                  <a:pt x="2315076" y="645729"/>
                  <a:pt x="2940367" y="0"/>
                  <a:pt x="3711702" y="1"/>
                </a:cubicBezTo>
                <a:cubicBezTo>
                  <a:pt x="4483036" y="0"/>
                  <a:pt x="5108325" y="645727"/>
                  <a:pt x="5108325" y="1442273"/>
                </a:cubicBezTo>
                <a:cubicBezTo>
                  <a:pt x="5108325" y="2238820"/>
                  <a:pt x="4483035" y="2884547"/>
                  <a:pt x="3711702" y="2884547"/>
                </a:cubicBezTo>
                <a:lnTo>
                  <a:pt x="3711701" y="2883701"/>
                </a:lnTo>
                <a:lnTo>
                  <a:pt x="3588266" y="2890137"/>
                </a:lnTo>
                <a:cubicBezTo>
                  <a:pt x="2965272" y="2955474"/>
                  <a:pt x="2479112" y="3498811"/>
                  <a:pt x="2479112" y="4159407"/>
                </a:cubicBezTo>
                <a:cubicBezTo>
                  <a:pt x="2479112" y="4864045"/>
                  <a:pt x="3032250" y="5435265"/>
                  <a:pt x="3714586" y="5435265"/>
                </a:cubicBezTo>
                <a:cubicBezTo>
                  <a:pt x="4396922" y="5435265"/>
                  <a:pt x="4950061" y="4864043"/>
                  <a:pt x="4950061" y="4159407"/>
                </a:cubicBezTo>
                <a:lnTo>
                  <a:pt x="4949173" y="4159407"/>
                </a:lnTo>
                <a:cubicBezTo>
                  <a:pt x="4949173" y="3362863"/>
                  <a:pt x="5574463" y="2717134"/>
                  <a:pt x="6345798" y="2717134"/>
                </a:cubicBezTo>
                <a:cubicBezTo>
                  <a:pt x="7117132" y="2717134"/>
                  <a:pt x="7742423" y="3362862"/>
                  <a:pt x="7742422" y="4159407"/>
                </a:cubicBezTo>
                <a:lnTo>
                  <a:pt x="7730633" y="4320317"/>
                </a:lnTo>
                <a:lnTo>
                  <a:pt x="7528587" y="4522363"/>
                </a:lnTo>
                <a:lnTo>
                  <a:pt x="7549636" y="4447544"/>
                </a:lnTo>
                <a:cubicBezTo>
                  <a:pt x="7570334" y="4354949"/>
                  <a:pt x="7581273" y="4258498"/>
                  <a:pt x="7581273" y="4159408"/>
                </a:cubicBezTo>
                <a:cubicBezTo>
                  <a:pt x="7581273" y="3454770"/>
                  <a:pt x="7028133" y="2883551"/>
                  <a:pt x="6345798" y="2883549"/>
                </a:cubicBezTo>
                <a:cubicBezTo>
                  <a:pt x="5663464" y="2883551"/>
                  <a:pt x="5110323" y="3454770"/>
                  <a:pt x="5110323" y="4159408"/>
                </a:cubicBezTo>
                <a:lnTo>
                  <a:pt x="5111211" y="4159408"/>
                </a:lnTo>
                <a:cubicBezTo>
                  <a:pt x="5111210" y="4955953"/>
                  <a:pt x="4485921" y="5601680"/>
                  <a:pt x="3714586" y="5601681"/>
                </a:cubicBezTo>
                <a:cubicBezTo>
                  <a:pt x="2943252" y="5601681"/>
                  <a:pt x="2317961" y="4955952"/>
                  <a:pt x="2317962" y="4159407"/>
                </a:cubicBezTo>
                <a:cubicBezTo>
                  <a:pt x="2317962" y="3362862"/>
                  <a:pt x="2943251" y="2717132"/>
                  <a:pt x="3714586" y="2717132"/>
                </a:cubicBezTo>
                <a:lnTo>
                  <a:pt x="3714586" y="2717981"/>
                </a:lnTo>
                <a:lnTo>
                  <a:pt x="3838022" y="2711544"/>
                </a:lnTo>
                <a:cubicBezTo>
                  <a:pt x="4461018" y="2646208"/>
                  <a:pt x="4947176" y="2102871"/>
                  <a:pt x="4947176" y="1442273"/>
                </a:cubicBezTo>
                <a:cubicBezTo>
                  <a:pt x="4947176" y="737636"/>
                  <a:pt x="4394035" y="166416"/>
                  <a:pt x="3711702" y="166417"/>
                </a:cubicBezTo>
                <a:cubicBezTo>
                  <a:pt x="3029367" y="166417"/>
                  <a:pt x="2476227" y="737637"/>
                  <a:pt x="2476226" y="1442275"/>
                </a:cubicBezTo>
                <a:lnTo>
                  <a:pt x="2477115" y="1442273"/>
                </a:lnTo>
                <a:cubicBezTo>
                  <a:pt x="2477114" y="2238820"/>
                  <a:pt x="1851825" y="2884547"/>
                  <a:pt x="1080489" y="2884548"/>
                </a:cubicBezTo>
                <a:cubicBezTo>
                  <a:pt x="646614" y="2884547"/>
                  <a:pt x="258948" y="2680235"/>
                  <a:pt x="2787" y="2359694"/>
                </a:cubicBezTo>
                <a:lnTo>
                  <a:pt x="0" y="2355846"/>
                </a:lnTo>
                <a:close/>
              </a:path>
            </a:pathLst>
          </a:custGeom>
          <a:solidFill>
            <a:srgbClr val="FE9051"/>
          </a:solidFill>
          <a:ln w="18256" cap="flat">
            <a:noFill/>
            <a:prstDash val="solid"/>
            <a:miter/>
          </a:ln>
          <a:effectLst>
            <a:innerShdw blurRad="4699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11" descr="Single gear with solid fill">
            <a:extLst>
              <a:ext uri="{FF2B5EF4-FFF2-40B4-BE49-F238E27FC236}">
                <a16:creationId xmlns:a16="http://schemas.microsoft.com/office/drawing/2014/main" id="{FBB0147D-1171-B16F-B3E1-3FC4B820B9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1973" y="106854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Graphic 11" descr="Single gear with solid fill">
            <a:extLst>
              <a:ext uri="{FF2B5EF4-FFF2-40B4-BE49-F238E27FC236}">
                <a16:creationId xmlns:a16="http://schemas.microsoft.com/office/drawing/2014/main" id="{F57F404B-668D-50DD-2A29-445A8DC432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297221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A11D215C-C14B-921A-F61C-66546B9CA5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54626" y="3386487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B27BD5-CB08-5A93-6C03-529B765BD0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6247" y="1482814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E34B4-7A27-3B69-C37C-20AA6D4C98B1}"/>
              </a:ext>
            </a:extLst>
          </p:cNvPr>
          <p:cNvSpPr txBox="1">
            <a:spLocks/>
          </p:cNvSpPr>
          <p:nvPr/>
        </p:nvSpPr>
        <p:spPr>
          <a:xfrm>
            <a:off x="607445" y="3386487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E4FC86"/>
                </a:solidFill>
              </a:rPr>
              <a:t>IDEA</a:t>
            </a:r>
            <a:endParaRPr lang="en-US" dirty="0">
              <a:solidFill>
                <a:srgbClr val="E4FC86"/>
              </a:solidFill>
            </a:endParaRPr>
          </a:p>
          <a:p>
            <a:pPr algn="r"/>
            <a:r>
              <a:rPr lang="en-US" sz="16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dirty="0">
              <a:solidFill>
                <a:srgbClr val="E4FC86"/>
              </a:solidFill>
            </a:endParaRPr>
          </a:p>
          <a:p>
            <a:pPr algn="r"/>
            <a:endParaRPr lang="en-US" dirty="0">
              <a:solidFill>
                <a:srgbClr val="E4FC8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723397-5C10-8940-EA89-37993DAF7FEF}"/>
              </a:ext>
            </a:extLst>
          </p:cNvPr>
          <p:cNvSpPr txBox="1">
            <a:spLocks/>
          </p:cNvSpPr>
          <p:nvPr/>
        </p:nvSpPr>
        <p:spPr>
          <a:xfrm>
            <a:off x="9126247" y="1401144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FC86"/>
                </a:solidFill>
              </a:rPr>
              <a:t> BUSINESS</a:t>
            </a:r>
            <a:endParaRPr lang="en-US" dirty="0">
              <a:solidFill>
                <a:srgbClr val="E4FC86"/>
              </a:solidFill>
            </a:endParaRPr>
          </a:p>
          <a:p>
            <a:r>
              <a:rPr lang="en-US" sz="16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dirty="0">
              <a:solidFill>
                <a:srgbClr val="E4FC86"/>
              </a:solidFill>
            </a:endParaRPr>
          </a:p>
          <a:p>
            <a:endParaRPr lang="en-US" dirty="0">
              <a:solidFill>
                <a:srgbClr val="E4FC86"/>
              </a:solidFill>
            </a:endParaRPr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6A0A7D00-82AC-C656-15C4-57781F6047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1973" y="4853187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1" descr="Single gear with solid fill">
            <a:extLst>
              <a:ext uri="{FF2B5EF4-FFF2-40B4-BE49-F238E27FC236}">
                <a16:creationId xmlns:a16="http://schemas.microsoft.com/office/drawing/2014/main" id="{5FF033B7-B73B-0D50-B835-C4C46417EB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5CB299-5F9C-2B05-64E8-1ECEB7432A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89442" y="159242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E8164-C3E7-67D9-CE8B-0376D76AE91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7821" y="3496094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5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14201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19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1" dur="4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7" grpId="0" animBg="1"/>
          <p:bldP spid="8" grpId="0" animBg="1"/>
          <p:bldP spid="14" grpId="0" animBg="1"/>
          <p:bldP spid="15" grpId="0" animBg="1"/>
          <p:bldP spid="18" grpId="0"/>
          <p:bldP spid="18" grpId="1"/>
          <p:bldP spid="19" grpId="0"/>
          <p:bldP spid="19" grpId="1"/>
          <p:bldP spid="20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19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1" dur="4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7" grpId="0" animBg="1"/>
          <p:bldP spid="8" grpId="0" animBg="1"/>
          <p:bldP spid="14" grpId="0" animBg="1"/>
          <p:bldP spid="15" grpId="0" animBg="1"/>
          <p:bldP spid="18" grpId="0"/>
          <p:bldP spid="18" grpId="1"/>
          <p:bldP spid="19" grpId="0"/>
          <p:bldP spid="19" grpId="1"/>
          <p:bldP spid="20" grpId="0" animBg="1"/>
          <p:bldP spid="21" grpId="0" animBg="1"/>
        </p:bldLst>
      </p:timing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CE334-C289-D56C-B748-7D2204A69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3A0707B-4CB6-76C5-9820-19EA13712E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rgbClr val="96B01A"/>
          </a:solidFill>
          <a:ln w="18256" cap="flat">
            <a:noFill/>
            <a:prstDash val="solid"/>
            <a:miter/>
          </a:ln>
          <a:effectLst>
            <a:innerShdw blurRad="4699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69CBE9A1-DD96-59C3-584D-788F0CA5B042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7C4CEB4A-9928-A334-DB67-46E08983726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B35D1E94-D40D-EC41-ED37-A95A1FA3B3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598C960A-A499-F30E-6F1A-4B97CC4869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7709B035-1D8B-419E-0AC6-BAFA1D1E86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9D101E7B-9AB3-2687-DFA9-2B8209BAF9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1831594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AC8D9B46-E3F4-5694-CCE1-819E8EE037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BEC128B3-F054-CA97-8BFC-4E48213609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921FD6CA-684B-D1B9-24F4-231F9FA58C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4099306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E67318-8C45-EE89-43C9-E11519897EC3}"/>
              </a:ext>
            </a:extLst>
          </p:cNvPr>
          <p:cNvSpPr txBox="1">
            <a:spLocks/>
          </p:cNvSpPr>
          <p:nvPr/>
        </p:nvSpPr>
        <p:spPr>
          <a:xfrm>
            <a:off x="2154424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E4FC86"/>
                </a:solidFill>
              </a:rPr>
              <a:t>PROJECT</a:t>
            </a:r>
            <a:endParaRPr lang="en-US" sz="1400" dirty="0">
              <a:solidFill>
                <a:srgbClr val="E4FC86"/>
              </a:solidFill>
            </a:endParaRPr>
          </a:p>
          <a:p>
            <a:pPr algn="r"/>
            <a:r>
              <a:rPr lang="en-US" sz="12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E4FC86"/>
              </a:solidFill>
            </a:endParaRPr>
          </a:p>
          <a:p>
            <a:pPr algn="r"/>
            <a:endParaRPr lang="en-US" sz="1400" dirty="0">
              <a:solidFill>
                <a:srgbClr val="E4FC8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EC51C-E1D3-5E57-6B97-8F45CA576F5C}"/>
              </a:ext>
            </a:extLst>
          </p:cNvPr>
          <p:cNvSpPr txBox="1">
            <a:spLocks/>
          </p:cNvSpPr>
          <p:nvPr/>
        </p:nvSpPr>
        <p:spPr>
          <a:xfrm>
            <a:off x="218654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E4FC86"/>
                </a:solidFill>
              </a:rPr>
              <a:t>IDEA</a:t>
            </a:r>
            <a:endParaRPr lang="en-US" sz="1400" dirty="0">
              <a:solidFill>
                <a:srgbClr val="E4FC86"/>
              </a:solidFill>
            </a:endParaRPr>
          </a:p>
          <a:p>
            <a:pPr algn="r"/>
            <a:r>
              <a:rPr lang="en-US" sz="12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E4FC86"/>
              </a:solidFill>
            </a:endParaRPr>
          </a:p>
          <a:p>
            <a:pPr algn="r"/>
            <a:endParaRPr lang="en-US" sz="1400" dirty="0">
              <a:solidFill>
                <a:srgbClr val="E4FC8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76D3D0-6383-3AF9-73B0-1B118F4BFC01}"/>
              </a:ext>
            </a:extLst>
          </p:cNvPr>
          <p:cNvSpPr txBox="1">
            <a:spLocks/>
          </p:cNvSpPr>
          <p:nvPr/>
        </p:nvSpPr>
        <p:spPr>
          <a:xfrm>
            <a:off x="9748618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FC86"/>
                </a:solidFill>
              </a:rPr>
              <a:t> BUSINESS</a:t>
            </a:r>
            <a:endParaRPr lang="en-US" sz="1400" dirty="0">
              <a:solidFill>
                <a:srgbClr val="E4FC86"/>
              </a:solidFill>
            </a:endParaRPr>
          </a:p>
          <a:p>
            <a:r>
              <a:rPr lang="en-US" sz="12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E4FC86"/>
              </a:solidFill>
            </a:endParaRPr>
          </a:p>
          <a:p>
            <a:endParaRPr lang="en-US" sz="1400" dirty="0">
              <a:solidFill>
                <a:srgbClr val="E4FC8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3E299-469E-D325-BF8E-820035ED8ADA}"/>
              </a:ext>
            </a:extLst>
          </p:cNvPr>
          <p:cNvSpPr txBox="1">
            <a:spLocks/>
          </p:cNvSpPr>
          <p:nvPr/>
        </p:nvSpPr>
        <p:spPr>
          <a:xfrm>
            <a:off x="7905750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FC86"/>
                </a:solidFill>
              </a:rPr>
              <a:t> RESEARCH</a:t>
            </a:r>
            <a:endParaRPr lang="en-US" sz="1400" dirty="0">
              <a:solidFill>
                <a:srgbClr val="E4FC86"/>
              </a:solidFill>
            </a:endParaRPr>
          </a:p>
          <a:p>
            <a:r>
              <a:rPr lang="en-US" sz="1200" dirty="0">
                <a:solidFill>
                  <a:srgbClr val="E4FC86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E4FC86"/>
              </a:solidFill>
            </a:endParaRPr>
          </a:p>
          <a:p>
            <a:endParaRPr lang="en-US" sz="1400" dirty="0">
              <a:solidFill>
                <a:srgbClr val="E4FC8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D8428-2970-7CE3-9682-27E9B7EEBD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689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7B063-EC17-2D58-354F-ABD6FFB61C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D391A-50EE-A088-7768-80781BB787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FC43E-DA48-6D05-D321-A4B9C8C998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8601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30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  <p:bldP spid="7" grpId="0"/>
          <p:bldP spid="8" grpId="0"/>
          <p:bldP spid="9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E9051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  <p:bldP spid="7" grpId="0"/>
          <p:bldP spid="8" grpId="0"/>
          <p:bldP spid="9" grpId="0"/>
          <p:bldP spid="10" grpId="0"/>
        </p:bldLst>
      </p:timing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A25F9-2454-6B43-55E1-4FD32F647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990D4EF-7188-59DB-F3ED-7D12D1F7B2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 flipH="1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rgbClr val="96B01A"/>
          </a:solidFill>
          <a:ln w="18256" cap="flat">
            <a:noFill/>
            <a:prstDash val="solid"/>
            <a:miter/>
          </a:ln>
          <a:effectLst>
            <a:innerShdw blurRad="4699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6BD41ECF-67DC-6C23-71DB-602822B340DD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0DEA9C77-C742-BE7A-CB28-48A34648B6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C31AEF74-2F39-AA4D-964F-1F9A12C33B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E178E783-4437-AFB7-1E94-F3F23D1497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69BD3A0E-8CF4-9E98-D99A-02C9D449D9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/>
          </a:solidFill>
          <a:ln w="18256" cap="flat">
            <a:noFill/>
            <a:prstDash val="solid"/>
            <a:miter/>
          </a:ln>
          <a:effectLst>
            <a:innerShdw blurRad="584200">
              <a:srgbClr val="E4FC86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FF943C18-7F6A-23E1-3ADC-06700D5E7A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4099306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8B070A86-645A-7AEF-487B-13B3492DE9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D4E935A7-8D15-8BCD-32CA-075CFF21A3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6ADB974C-AD1F-2C4B-37F7-225CB8954B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1831594"/>
            <a:ext cx="927100" cy="927100"/>
          </a:xfrm>
          <a:prstGeom prst="donut">
            <a:avLst>
              <a:gd name="adj" fmla="val 13771"/>
            </a:avLst>
          </a:prstGeom>
          <a:solidFill>
            <a:srgbClr val="96B0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2A57E3-84BF-D3C0-386F-40E20C199C41}"/>
              </a:ext>
            </a:extLst>
          </p:cNvPr>
          <p:cNvSpPr txBox="1">
            <a:spLocks/>
          </p:cNvSpPr>
          <p:nvPr/>
        </p:nvSpPr>
        <p:spPr>
          <a:xfrm>
            <a:off x="272911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96B01A"/>
                </a:solidFill>
              </a:rPr>
              <a:t>PROJECT</a:t>
            </a:r>
            <a:endParaRPr lang="en-US" sz="1400" dirty="0">
              <a:solidFill>
                <a:srgbClr val="96B01A"/>
              </a:solidFill>
            </a:endParaRPr>
          </a:p>
          <a:p>
            <a:pPr algn="r"/>
            <a:r>
              <a:rPr lang="en-US" sz="1200" dirty="0">
                <a:solidFill>
                  <a:srgbClr val="96B01A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96B01A"/>
              </a:solidFill>
            </a:endParaRPr>
          </a:p>
          <a:p>
            <a:pPr algn="r"/>
            <a:endParaRPr lang="en-US" sz="1400" dirty="0">
              <a:solidFill>
                <a:srgbClr val="96B01A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C93DF0-5028-3DD1-9373-BCC47D57C312}"/>
              </a:ext>
            </a:extLst>
          </p:cNvPr>
          <p:cNvSpPr txBox="1">
            <a:spLocks/>
          </p:cNvSpPr>
          <p:nvPr/>
        </p:nvSpPr>
        <p:spPr>
          <a:xfrm>
            <a:off x="2441001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96B01A"/>
                </a:solidFill>
              </a:rPr>
              <a:t>IDEA</a:t>
            </a:r>
            <a:endParaRPr lang="en-US" sz="1400" dirty="0">
              <a:solidFill>
                <a:srgbClr val="96B01A"/>
              </a:solidFill>
            </a:endParaRPr>
          </a:p>
          <a:p>
            <a:pPr algn="r"/>
            <a:r>
              <a:rPr lang="en-US" sz="1200" dirty="0">
                <a:solidFill>
                  <a:srgbClr val="96B01A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96B01A"/>
              </a:solidFill>
            </a:endParaRPr>
          </a:p>
          <a:p>
            <a:pPr algn="r"/>
            <a:endParaRPr lang="en-US" sz="1400" dirty="0">
              <a:solidFill>
                <a:srgbClr val="96B01A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45F8BD-F0D4-B953-98C5-819873B1120A}"/>
              </a:ext>
            </a:extLst>
          </p:cNvPr>
          <p:cNvSpPr txBox="1">
            <a:spLocks/>
          </p:cNvSpPr>
          <p:nvPr/>
        </p:nvSpPr>
        <p:spPr>
          <a:xfrm>
            <a:off x="7520141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6B01A"/>
                </a:solidFill>
              </a:rPr>
              <a:t> BUSINESS</a:t>
            </a:r>
            <a:endParaRPr lang="en-US" sz="1400" dirty="0">
              <a:solidFill>
                <a:srgbClr val="96B01A"/>
              </a:solidFill>
            </a:endParaRPr>
          </a:p>
          <a:p>
            <a:r>
              <a:rPr lang="en-US" sz="1200" dirty="0">
                <a:solidFill>
                  <a:srgbClr val="96B01A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96B01A"/>
              </a:solidFill>
            </a:endParaRPr>
          </a:p>
          <a:p>
            <a:endParaRPr lang="en-US" sz="1400" dirty="0">
              <a:solidFill>
                <a:srgbClr val="96B01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642732-3159-5C2E-DC30-827F002F3EE3}"/>
              </a:ext>
            </a:extLst>
          </p:cNvPr>
          <p:cNvSpPr txBox="1">
            <a:spLocks/>
          </p:cNvSpPr>
          <p:nvPr/>
        </p:nvSpPr>
        <p:spPr>
          <a:xfrm>
            <a:off x="9748618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6B01A"/>
                </a:solidFill>
              </a:rPr>
              <a:t> RESEARCH</a:t>
            </a:r>
            <a:endParaRPr lang="en-US" sz="1400" dirty="0">
              <a:solidFill>
                <a:srgbClr val="96B01A"/>
              </a:solidFill>
            </a:endParaRPr>
          </a:p>
          <a:p>
            <a:r>
              <a:rPr lang="en-US" sz="1200" dirty="0">
                <a:solidFill>
                  <a:srgbClr val="96B01A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96B01A"/>
              </a:solidFill>
            </a:endParaRPr>
          </a:p>
          <a:p>
            <a:endParaRPr lang="en-US" sz="1400" dirty="0">
              <a:solidFill>
                <a:srgbClr val="96B01A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0CCDC-4F77-5830-5CA9-F920FE466A5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8601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5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D7486-511B-8016-D0EB-864492420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6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74CFA-5B41-CEB3-E8E8-8FC31637E5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7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ADF342-BE7F-58F3-55E3-D2946C0EA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689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8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33768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6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7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4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5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37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39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1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4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5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5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6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8" grpId="0" animBg="1"/>
          <p:bldP spid="19" grpId="0" animBg="1"/>
          <p:bldP spid="20" grpId="0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37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39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1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4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5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5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6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EDD874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8" grpId="0" animBg="1"/>
          <p:bldP spid="19" grpId="0" animBg="1"/>
          <p:bldP spid="20" grpId="0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C76EF9-F1FC-C2A7-2743-FB80C8077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DA63BD29-3334-5004-D09F-3CE5A0C84F2D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E3CBD5-632B-F2B8-C133-4E578AF3A2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695103" y="1120551"/>
            <a:ext cx="6858944" cy="4616898"/>
          </a:xfrm>
          <a:custGeom>
            <a:avLst/>
            <a:gdLst>
              <a:gd name="connsiteX0" fmla="*/ 53502 w 6858944"/>
              <a:gd name="connsiteY0" fmla="*/ 835081 h 4616898"/>
              <a:gd name="connsiteX1" fmla="*/ 399277 w 6858944"/>
              <a:gd name="connsiteY1" fmla="*/ 489306 h 4616898"/>
              <a:gd name="connsiteX2" fmla="*/ 404455 w 6858944"/>
              <a:gd name="connsiteY2" fmla="*/ 494484 h 4616898"/>
              <a:gd name="connsiteX3" fmla="*/ 316750 w 6858944"/>
              <a:gd name="connsiteY3" fmla="*/ 600783 h 4616898"/>
              <a:gd name="connsiteX4" fmla="*/ 137160 w 6858944"/>
              <a:gd name="connsiteY4" fmla="*/ 1188720 h 4616898"/>
              <a:gd name="connsiteX5" fmla="*/ 1188720 w 6858944"/>
              <a:gd name="connsiteY5" fmla="*/ 2240280 h 4616898"/>
              <a:gd name="connsiteX6" fmla="*/ 2240280 w 6858944"/>
              <a:gd name="connsiteY6" fmla="*/ 1188720 h 4616898"/>
              <a:gd name="connsiteX7" fmla="*/ 2239524 w 6858944"/>
              <a:gd name="connsiteY7" fmla="*/ 1188720 h 4616898"/>
              <a:gd name="connsiteX8" fmla="*/ 3428244 w 6858944"/>
              <a:gd name="connsiteY8" fmla="*/ 0 h 4616898"/>
              <a:gd name="connsiteX9" fmla="*/ 4616964 w 6858944"/>
              <a:gd name="connsiteY9" fmla="*/ 1188720 h 4616898"/>
              <a:gd name="connsiteX10" fmla="*/ 3428244 w 6858944"/>
              <a:gd name="connsiteY10" fmla="*/ 2377440 h 4616898"/>
              <a:gd name="connsiteX11" fmla="*/ 3428244 w 6858944"/>
              <a:gd name="connsiteY11" fmla="*/ 2376742 h 4616898"/>
              <a:gd name="connsiteX12" fmla="*/ 3323184 w 6858944"/>
              <a:gd name="connsiteY12" fmla="*/ 2382047 h 4616898"/>
              <a:gd name="connsiteX13" fmla="*/ 2379140 w 6858944"/>
              <a:gd name="connsiteY13" fmla="*/ 3428178 h 4616898"/>
              <a:gd name="connsiteX14" fmla="*/ 3430700 w 6858944"/>
              <a:gd name="connsiteY14" fmla="*/ 4479738 h 4616898"/>
              <a:gd name="connsiteX15" fmla="*/ 4482260 w 6858944"/>
              <a:gd name="connsiteY15" fmla="*/ 3428178 h 4616898"/>
              <a:gd name="connsiteX16" fmla="*/ 4481504 w 6858944"/>
              <a:gd name="connsiteY16" fmla="*/ 3428178 h 4616898"/>
              <a:gd name="connsiteX17" fmla="*/ 5670224 w 6858944"/>
              <a:gd name="connsiteY17" fmla="*/ 2239458 h 4616898"/>
              <a:gd name="connsiteX18" fmla="*/ 6858944 w 6858944"/>
              <a:gd name="connsiteY18" fmla="*/ 3428178 h 4616898"/>
              <a:gd name="connsiteX19" fmla="*/ 6805502 w 6858944"/>
              <a:gd name="connsiteY19" fmla="*/ 3781667 h 4616898"/>
              <a:gd name="connsiteX20" fmla="*/ 6805443 w 6858944"/>
              <a:gd name="connsiteY20" fmla="*/ 3781817 h 4616898"/>
              <a:gd name="connsiteX21" fmla="*/ 6418615 w 6858944"/>
              <a:gd name="connsiteY21" fmla="*/ 4168645 h 4616898"/>
              <a:gd name="connsiteX22" fmla="*/ 6417372 w 6858944"/>
              <a:gd name="connsiteY22" fmla="*/ 4167402 h 4616898"/>
              <a:gd name="connsiteX23" fmla="*/ 6542194 w 6858944"/>
              <a:gd name="connsiteY23" fmla="*/ 4016115 h 4616898"/>
              <a:gd name="connsiteX24" fmla="*/ 6721784 w 6858944"/>
              <a:gd name="connsiteY24" fmla="*/ 3428178 h 4616898"/>
              <a:gd name="connsiteX25" fmla="*/ 5670224 w 6858944"/>
              <a:gd name="connsiteY25" fmla="*/ 2376618 h 4616898"/>
              <a:gd name="connsiteX26" fmla="*/ 4618664 w 6858944"/>
              <a:gd name="connsiteY26" fmla="*/ 3428178 h 4616898"/>
              <a:gd name="connsiteX27" fmla="*/ 4619420 w 6858944"/>
              <a:gd name="connsiteY27" fmla="*/ 3428178 h 4616898"/>
              <a:gd name="connsiteX28" fmla="*/ 3430700 w 6858944"/>
              <a:gd name="connsiteY28" fmla="*/ 4616898 h 4616898"/>
              <a:gd name="connsiteX29" fmla="*/ 2241980 w 6858944"/>
              <a:gd name="connsiteY29" fmla="*/ 3428178 h 4616898"/>
              <a:gd name="connsiteX30" fmla="*/ 3430700 w 6858944"/>
              <a:gd name="connsiteY30" fmla="*/ 2239458 h 4616898"/>
              <a:gd name="connsiteX31" fmla="*/ 3430700 w 6858944"/>
              <a:gd name="connsiteY31" fmla="*/ 2240156 h 4616898"/>
              <a:gd name="connsiteX32" fmla="*/ 3535760 w 6858944"/>
              <a:gd name="connsiteY32" fmla="*/ 2234851 h 4616898"/>
              <a:gd name="connsiteX33" fmla="*/ 4479804 w 6858944"/>
              <a:gd name="connsiteY33" fmla="*/ 1188720 h 4616898"/>
              <a:gd name="connsiteX34" fmla="*/ 3428244 w 6858944"/>
              <a:gd name="connsiteY34" fmla="*/ 137160 h 4616898"/>
              <a:gd name="connsiteX35" fmla="*/ 2376684 w 6858944"/>
              <a:gd name="connsiteY35" fmla="*/ 1188720 h 4616898"/>
              <a:gd name="connsiteX36" fmla="*/ 2377440 w 6858944"/>
              <a:gd name="connsiteY36" fmla="*/ 1188720 h 4616898"/>
              <a:gd name="connsiteX37" fmla="*/ 1188720 w 6858944"/>
              <a:gd name="connsiteY37" fmla="*/ 2377440 h 4616898"/>
              <a:gd name="connsiteX38" fmla="*/ 0 w 6858944"/>
              <a:gd name="connsiteY38" fmla="*/ 1188720 h 4616898"/>
              <a:gd name="connsiteX39" fmla="*/ 53443 w 6858944"/>
              <a:gd name="connsiteY39" fmla="*/ 835231 h 461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858944" h="4616898">
                <a:moveTo>
                  <a:pt x="53502" y="835081"/>
                </a:moveTo>
                <a:lnTo>
                  <a:pt x="399277" y="489306"/>
                </a:lnTo>
                <a:lnTo>
                  <a:pt x="404455" y="494484"/>
                </a:lnTo>
                <a:lnTo>
                  <a:pt x="316750" y="600783"/>
                </a:lnTo>
                <a:cubicBezTo>
                  <a:pt x="203367" y="768613"/>
                  <a:pt x="137160" y="970935"/>
                  <a:pt x="137160" y="1188720"/>
                </a:cubicBezTo>
                <a:cubicBezTo>
                  <a:pt x="137161" y="1769481"/>
                  <a:pt x="607960" y="2240280"/>
                  <a:pt x="1188720" y="2240280"/>
                </a:cubicBezTo>
                <a:cubicBezTo>
                  <a:pt x="1769481" y="2240280"/>
                  <a:pt x="2240280" y="1769481"/>
                  <a:pt x="2240280" y="1188720"/>
                </a:cubicBezTo>
                <a:lnTo>
                  <a:pt x="2239524" y="1188720"/>
                </a:lnTo>
                <a:cubicBezTo>
                  <a:pt x="2239524" y="532208"/>
                  <a:pt x="2771732" y="0"/>
                  <a:pt x="3428244" y="0"/>
                </a:cubicBezTo>
                <a:cubicBezTo>
                  <a:pt x="4084756" y="0"/>
                  <a:pt x="4616964" y="532208"/>
                  <a:pt x="4616964" y="1188720"/>
                </a:cubicBezTo>
                <a:cubicBezTo>
                  <a:pt x="4616964" y="1845232"/>
                  <a:pt x="4084756" y="2377440"/>
                  <a:pt x="3428244" y="2377440"/>
                </a:cubicBezTo>
                <a:lnTo>
                  <a:pt x="3428244" y="2376742"/>
                </a:lnTo>
                <a:lnTo>
                  <a:pt x="3323184" y="2382047"/>
                </a:lnTo>
                <a:cubicBezTo>
                  <a:pt x="2792930" y="2435898"/>
                  <a:pt x="2379140" y="2883715"/>
                  <a:pt x="2379140" y="3428178"/>
                </a:cubicBezTo>
                <a:cubicBezTo>
                  <a:pt x="2379140" y="4008939"/>
                  <a:pt x="2849939" y="4479738"/>
                  <a:pt x="3430700" y="4479738"/>
                </a:cubicBezTo>
                <a:cubicBezTo>
                  <a:pt x="4011461" y="4479738"/>
                  <a:pt x="4482260" y="4008939"/>
                  <a:pt x="4482260" y="3428178"/>
                </a:cubicBezTo>
                <a:lnTo>
                  <a:pt x="4481504" y="3428178"/>
                </a:lnTo>
                <a:cubicBezTo>
                  <a:pt x="4481504" y="2771666"/>
                  <a:pt x="5013712" y="2239458"/>
                  <a:pt x="5670224" y="2239458"/>
                </a:cubicBezTo>
                <a:cubicBezTo>
                  <a:pt x="6326736" y="2239458"/>
                  <a:pt x="6858944" y="2771666"/>
                  <a:pt x="6858944" y="3428178"/>
                </a:cubicBezTo>
                <a:cubicBezTo>
                  <a:pt x="6858944" y="3551274"/>
                  <a:pt x="6840233" y="3670000"/>
                  <a:pt x="6805502" y="3781667"/>
                </a:cubicBezTo>
                <a:lnTo>
                  <a:pt x="6805443" y="3781817"/>
                </a:lnTo>
                <a:lnTo>
                  <a:pt x="6418615" y="4168645"/>
                </a:lnTo>
                <a:lnTo>
                  <a:pt x="6417372" y="4167402"/>
                </a:lnTo>
                <a:lnTo>
                  <a:pt x="6542194" y="4016115"/>
                </a:lnTo>
                <a:cubicBezTo>
                  <a:pt x="6655578" y="3848285"/>
                  <a:pt x="6721784" y="3645963"/>
                  <a:pt x="6721784" y="3428178"/>
                </a:cubicBezTo>
                <a:cubicBezTo>
                  <a:pt x="6721784" y="2847417"/>
                  <a:pt x="6250985" y="2376618"/>
                  <a:pt x="5670224" y="2376618"/>
                </a:cubicBezTo>
                <a:cubicBezTo>
                  <a:pt x="5089463" y="2376618"/>
                  <a:pt x="4618664" y="2847417"/>
                  <a:pt x="4618664" y="3428178"/>
                </a:cubicBezTo>
                <a:lnTo>
                  <a:pt x="4619420" y="3428178"/>
                </a:lnTo>
                <a:cubicBezTo>
                  <a:pt x="4619420" y="4084690"/>
                  <a:pt x="4087212" y="4616898"/>
                  <a:pt x="3430700" y="4616898"/>
                </a:cubicBezTo>
                <a:cubicBezTo>
                  <a:pt x="2774188" y="4616898"/>
                  <a:pt x="2241980" y="4084690"/>
                  <a:pt x="2241980" y="3428178"/>
                </a:cubicBezTo>
                <a:cubicBezTo>
                  <a:pt x="2241981" y="2771667"/>
                  <a:pt x="2774188" y="2239459"/>
                  <a:pt x="3430700" y="2239458"/>
                </a:cubicBezTo>
                <a:lnTo>
                  <a:pt x="3430700" y="2240156"/>
                </a:lnTo>
                <a:lnTo>
                  <a:pt x="3535760" y="2234851"/>
                </a:lnTo>
                <a:cubicBezTo>
                  <a:pt x="4066016" y="2181001"/>
                  <a:pt x="4479804" y="1733184"/>
                  <a:pt x="4479804" y="1188720"/>
                </a:cubicBezTo>
                <a:cubicBezTo>
                  <a:pt x="4479804" y="607959"/>
                  <a:pt x="4009005" y="137160"/>
                  <a:pt x="3428244" y="137160"/>
                </a:cubicBezTo>
                <a:cubicBezTo>
                  <a:pt x="2847484" y="137160"/>
                  <a:pt x="2376684" y="607959"/>
                  <a:pt x="2376684" y="1188720"/>
                </a:cubicBezTo>
                <a:lnTo>
                  <a:pt x="2377440" y="1188720"/>
                </a:lnTo>
                <a:cubicBezTo>
                  <a:pt x="2377440" y="1845232"/>
                  <a:pt x="1845232" y="2377440"/>
                  <a:pt x="1188720" y="2377440"/>
                </a:cubicBezTo>
                <a:cubicBezTo>
                  <a:pt x="532209" y="2377440"/>
                  <a:pt x="0" y="1845232"/>
                  <a:pt x="0" y="1188720"/>
                </a:cubicBezTo>
                <a:cubicBezTo>
                  <a:pt x="0" y="1065624"/>
                  <a:pt x="18711" y="946898"/>
                  <a:pt x="53443" y="835231"/>
                </a:cubicBezTo>
                <a:close/>
              </a:path>
            </a:pathLst>
          </a:custGeom>
          <a:solidFill>
            <a:srgbClr val="666633"/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1" descr="Single gear with solid fill">
            <a:extLst>
              <a:ext uri="{FF2B5EF4-FFF2-40B4-BE49-F238E27FC236}">
                <a16:creationId xmlns:a16="http://schemas.microsoft.com/office/drawing/2014/main" id="{349F942A-2AE2-0A16-5A60-65C4A934F6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35602" y="331470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A5617D6C-A355-AAAB-1066-74585DD904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1225" y="174955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92AEE0E4-71B6-4A49-9B7F-E3F182A2B3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5499" y="216382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A3DAE959-7EEB-2A51-71BA-EBCFEF9DD0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49876" y="372897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Graphic 17" descr="Lightbulb and gear with solid fill">
            <a:extLst>
              <a:ext uri="{FF2B5EF4-FFF2-40B4-BE49-F238E27FC236}">
                <a16:creationId xmlns:a16="http://schemas.microsoft.com/office/drawing/2014/main" id="{5E95E4D0-7B60-5A16-0BF3-3A09AED3B6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4826" y="3963924"/>
            <a:ext cx="457200" cy="457200"/>
          </a:xfrm>
          <a:prstGeom prst="rect">
            <a:avLst/>
          </a:prstGeom>
        </p:spPr>
      </p:pic>
      <p:pic>
        <p:nvPicPr>
          <p:cNvPr id="19" name="Graphic 18" descr="Dollar with solid fill">
            <a:extLst>
              <a:ext uri="{FF2B5EF4-FFF2-40B4-BE49-F238E27FC236}">
                <a16:creationId xmlns:a16="http://schemas.microsoft.com/office/drawing/2014/main" id="{CB79BC30-96A4-4F1F-9AB4-BA0F91C179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449" y="2398776"/>
            <a:ext cx="457200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E715DA-B1F1-6BD5-4F41-CCDE0A72AF1C}"/>
              </a:ext>
            </a:extLst>
          </p:cNvPr>
          <p:cNvSpPr txBox="1">
            <a:spLocks/>
          </p:cNvSpPr>
          <p:nvPr/>
        </p:nvSpPr>
        <p:spPr>
          <a:xfrm>
            <a:off x="937645" y="3728974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C47FDC-CEDC-DE71-50F1-3FC524B65E18}"/>
              </a:ext>
            </a:extLst>
          </p:cNvPr>
          <p:cNvSpPr txBox="1">
            <a:spLocks/>
          </p:cNvSpPr>
          <p:nvPr/>
        </p:nvSpPr>
        <p:spPr>
          <a:xfrm>
            <a:off x="8588175" y="2112006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B2A196E3-FE6D-3F64-4307-0048A48C90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55157" y="18440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963BF046-A4DD-1AC2-11DD-6FFB415AA3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21041" y="4936019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30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6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6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</p:bldLst>
      </p:timing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EB4CA-5E45-AC12-A176-559CEBA72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1B20D971-F20B-4262-F9EA-8E63B24E10B1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504E8DA-A66E-AE86-41D0-D070BA07AD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996240" y="-207181"/>
            <a:ext cx="7273576" cy="7272363"/>
          </a:xfrm>
          <a:custGeom>
            <a:avLst/>
            <a:gdLst>
              <a:gd name="connsiteX0" fmla="*/ 2312273 w 7273576"/>
              <a:gd name="connsiteY0" fmla="*/ 111357 h 7272363"/>
              <a:gd name="connsiteX1" fmla="*/ 2423630 w 7273576"/>
              <a:gd name="connsiteY1" fmla="*/ 0 h 7272363"/>
              <a:gd name="connsiteX2" fmla="*/ 2473704 w 7273576"/>
              <a:gd name="connsiteY2" fmla="*/ 66962 h 7272363"/>
              <a:gd name="connsiteX3" fmla="*/ 2704661 w 7273576"/>
              <a:gd name="connsiteY3" fmla="*/ 823064 h 7272363"/>
              <a:gd name="connsiteX4" fmla="*/ 1352329 w 7273576"/>
              <a:gd name="connsiteY4" fmla="*/ 2175396 h 7272363"/>
              <a:gd name="connsiteX5" fmla="*/ 1352330 w 7273576"/>
              <a:gd name="connsiteY5" fmla="*/ 2174046 h 7272363"/>
              <a:gd name="connsiteX6" fmla="*/ 1230018 w 7273576"/>
              <a:gd name="connsiteY6" fmla="*/ 2180223 h 7272363"/>
              <a:gd name="connsiteX7" fmla="*/ 156038 w 7273576"/>
              <a:gd name="connsiteY7" fmla="*/ 3370339 h 7272363"/>
              <a:gd name="connsiteX8" fmla="*/ 1352331 w 7273576"/>
              <a:gd name="connsiteY8" fmla="*/ 4566632 h 7272363"/>
              <a:gd name="connsiteX9" fmla="*/ 2548625 w 7273576"/>
              <a:gd name="connsiteY9" fmla="*/ 3370339 h 7272363"/>
              <a:gd name="connsiteX10" fmla="*/ 2547765 w 7273576"/>
              <a:gd name="connsiteY10" fmla="*/ 3370339 h 7272363"/>
              <a:gd name="connsiteX11" fmla="*/ 3900096 w 7273576"/>
              <a:gd name="connsiteY11" fmla="*/ 2018008 h 7272363"/>
              <a:gd name="connsiteX12" fmla="*/ 5252428 w 7273576"/>
              <a:gd name="connsiteY12" fmla="*/ 3370339 h 7272363"/>
              <a:gd name="connsiteX13" fmla="*/ 4038364 w 7273576"/>
              <a:gd name="connsiteY13" fmla="*/ 4715689 h 7272363"/>
              <a:gd name="connsiteX14" fmla="*/ 3902749 w 7273576"/>
              <a:gd name="connsiteY14" fmla="*/ 4722536 h 7272363"/>
              <a:gd name="connsiteX15" fmla="*/ 3902749 w 7273576"/>
              <a:gd name="connsiteY15" fmla="*/ 4723738 h 7272363"/>
              <a:gd name="connsiteX16" fmla="*/ 2706456 w 7273576"/>
              <a:gd name="connsiteY16" fmla="*/ 5920031 h 7272363"/>
              <a:gd name="connsiteX17" fmla="*/ 3902749 w 7273576"/>
              <a:gd name="connsiteY17" fmla="*/ 7116324 h 7272363"/>
              <a:gd name="connsiteX18" fmla="*/ 5099043 w 7273576"/>
              <a:gd name="connsiteY18" fmla="*/ 5920031 h 7272363"/>
              <a:gd name="connsiteX19" fmla="*/ 5098182 w 7273576"/>
              <a:gd name="connsiteY19" fmla="*/ 5920031 h 7272363"/>
              <a:gd name="connsiteX20" fmla="*/ 6450515 w 7273576"/>
              <a:gd name="connsiteY20" fmla="*/ 4567700 h 7272363"/>
              <a:gd name="connsiteX21" fmla="*/ 7206616 w 7273576"/>
              <a:gd name="connsiteY21" fmla="*/ 4798657 h 7272363"/>
              <a:gd name="connsiteX22" fmla="*/ 7273576 w 7273576"/>
              <a:gd name="connsiteY22" fmla="*/ 4848729 h 7272363"/>
              <a:gd name="connsiteX23" fmla="*/ 7162220 w 7273576"/>
              <a:gd name="connsiteY23" fmla="*/ 4960086 h 7272363"/>
              <a:gd name="connsiteX24" fmla="*/ 7119374 w 7273576"/>
              <a:gd name="connsiteY24" fmla="*/ 4928046 h 7272363"/>
              <a:gd name="connsiteX25" fmla="*/ 6450515 w 7273576"/>
              <a:gd name="connsiteY25" fmla="*/ 4723738 h 7272363"/>
              <a:gd name="connsiteX26" fmla="*/ 5254221 w 7273576"/>
              <a:gd name="connsiteY26" fmla="*/ 5920031 h 7272363"/>
              <a:gd name="connsiteX27" fmla="*/ 5255081 w 7273576"/>
              <a:gd name="connsiteY27" fmla="*/ 5920031 h 7272363"/>
              <a:gd name="connsiteX28" fmla="*/ 3902749 w 7273576"/>
              <a:gd name="connsiteY28" fmla="*/ 7272363 h 7272363"/>
              <a:gd name="connsiteX29" fmla="*/ 2550418 w 7273576"/>
              <a:gd name="connsiteY29" fmla="*/ 5920031 h 7272363"/>
              <a:gd name="connsiteX30" fmla="*/ 3764482 w 7273576"/>
              <a:gd name="connsiteY30" fmla="*/ 4574681 h 7272363"/>
              <a:gd name="connsiteX31" fmla="*/ 3900096 w 7273576"/>
              <a:gd name="connsiteY31" fmla="*/ 4567834 h 7272363"/>
              <a:gd name="connsiteX32" fmla="*/ 3900096 w 7273576"/>
              <a:gd name="connsiteY32" fmla="*/ 4566632 h 7272363"/>
              <a:gd name="connsiteX33" fmla="*/ 5096390 w 7273576"/>
              <a:gd name="connsiteY33" fmla="*/ 3370339 h 7272363"/>
              <a:gd name="connsiteX34" fmla="*/ 3900097 w 7273576"/>
              <a:gd name="connsiteY34" fmla="*/ 2174046 h 7272363"/>
              <a:gd name="connsiteX35" fmla="*/ 2703804 w 7273576"/>
              <a:gd name="connsiteY35" fmla="*/ 3370339 h 7272363"/>
              <a:gd name="connsiteX36" fmla="*/ 2704663 w 7273576"/>
              <a:gd name="connsiteY36" fmla="*/ 3370339 h 7272363"/>
              <a:gd name="connsiteX37" fmla="*/ 1352332 w 7273576"/>
              <a:gd name="connsiteY37" fmla="*/ 4722671 h 7272363"/>
              <a:gd name="connsiteX38" fmla="*/ 0 w 7273576"/>
              <a:gd name="connsiteY38" fmla="*/ 3370339 h 7272363"/>
              <a:gd name="connsiteX39" fmla="*/ 1352332 w 7273576"/>
              <a:gd name="connsiteY39" fmla="*/ 2018008 h 7272363"/>
              <a:gd name="connsiteX40" fmla="*/ 1352331 w 7273576"/>
              <a:gd name="connsiteY40" fmla="*/ 2019357 h 7272363"/>
              <a:gd name="connsiteX41" fmla="*/ 1474643 w 7273576"/>
              <a:gd name="connsiteY41" fmla="*/ 2013181 h 7272363"/>
              <a:gd name="connsiteX42" fmla="*/ 2548622 w 7273576"/>
              <a:gd name="connsiteY42" fmla="*/ 823064 h 7272363"/>
              <a:gd name="connsiteX43" fmla="*/ 2344315 w 7273576"/>
              <a:gd name="connsiteY43" fmla="*/ 154205 h 727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273576" h="7272363">
                <a:moveTo>
                  <a:pt x="2312273" y="111357"/>
                </a:moveTo>
                <a:lnTo>
                  <a:pt x="2423630" y="0"/>
                </a:lnTo>
                <a:lnTo>
                  <a:pt x="2473704" y="66962"/>
                </a:lnTo>
                <a:cubicBezTo>
                  <a:pt x="2619518" y="282796"/>
                  <a:pt x="2704661" y="542987"/>
                  <a:pt x="2704661" y="823064"/>
                </a:cubicBezTo>
                <a:cubicBezTo>
                  <a:pt x="2704661" y="1569936"/>
                  <a:pt x="2099202" y="2175395"/>
                  <a:pt x="1352329" y="2175396"/>
                </a:cubicBezTo>
                <a:lnTo>
                  <a:pt x="1352330" y="2174046"/>
                </a:lnTo>
                <a:lnTo>
                  <a:pt x="1230018" y="2180223"/>
                </a:lnTo>
                <a:cubicBezTo>
                  <a:pt x="626779" y="2241485"/>
                  <a:pt x="156038" y="2750938"/>
                  <a:pt x="156038" y="3370339"/>
                </a:cubicBezTo>
                <a:cubicBezTo>
                  <a:pt x="156038" y="4031035"/>
                  <a:pt x="691636" y="4566633"/>
                  <a:pt x="1352331" y="4566632"/>
                </a:cubicBezTo>
                <a:cubicBezTo>
                  <a:pt x="2013027" y="4566633"/>
                  <a:pt x="2548625" y="4031035"/>
                  <a:pt x="2548625" y="3370339"/>
                </a:cubicBezTo>
                <a:lnTo>
                  <a:pt x="2547765" y="3370339"/>
                </a:lnTo>
                <a:cubicBezTo>
                  <a:pt x="2547765" y="2623467"/>
                  <a:pt x="3153224" y="2018008"/>
                  <a:pt x="3900096" y="2018008"/>
                </a:cubicBezTo>
                <a:cubicBezTo>
                  <a:pt x="4646969" y="2018008"/>
                  <a:pt x="5252428" y="2623467"/>
                  <a:pt x="5252428" y="3370339"/>
                </a:cubicBezTo>
                <a:cubicBezTo>
                  <a:pt x="5252428" y="4070532"/>
                  <a:pt x="4720286" y="4646437"/>
                  <a:pt x="4038364" y="4715689"/>
                </a:cubicBezTo>
                <a:lnTo>
                  <a:pt x="3902749" y="4722536"/>
                </a:lnTo>
                <a:lnTo>
                  <a:pt x="3902749" y="4723738"/>
                </a:lnTo>
                <a:cubicBezTo>
                  <a:pt x="3242054" y="4723738"/>
                  <a:pt x="2706456" y="5259336"/>
                  <a:pt x="2706456" y="5920031"/>
                </a:cubicBezTo>
                <a:cubicBezTo>
                  <a:pt x="2706456" y="6580726"/>
                  <a:pt x="3242054" y="7116324"/>
                  <a:pt x="3902749" y="7116324"/>
                </a:cubicBezTo>
                <a:cubicBezTo>
                  <a:pt x="4563445" y="7116324"/>
                  <a:pt x="5099043" y="6580726"/>
                  <a:pt x="5099043" y="5920031"/>
                </a:cubicBezTo>
                <a:lnTo>
                  <a:pt x="5098182" y="5920031"/>
                </a:lnTo>
                <a:cubicBezTo>
                  <a:pt x="5098182" y="5173159"/>
                  <a:pt x="5703642" y="4567700"/>
                  <a:pt x="6450515" y="4567700"/>
                </a:cubicBezTo>
                <a:cubicBezTo>
                  <a:pt x="6730591" y="4567700"/>
                  <a:pt x="6990782" y="4652843"/>
                  <a:pt x="7206616" y="4798657"/>
                </a:cubicBezTo>
                <a:lnTo>
                  <a:pt x="7273576" y="4848729"/>
                </a:lnTo>
                <a:lnTo>
                  <a:pt x="7162220" y="4960086"/>
                </a:lnTo>
                <a:lnTo>
                  <a:pt x="7119374" y="4928046"/>
                </a:lnTo>
                <a:cubicBezTo>
                  <a:pt x="6928444" y="4799056"/>
                  <a:pt x="6698275" y="4723738"/>
                  <a:pt x="6450515" y="4723738"/>
                </a:cubicBezTo>
                <a:cubicBezTo>
                  <a:pt x="5789819" y="4723738"/>
                  <a:pt x="5254221" y="5259336"/>
                  <a:pt x="5254221" y="5920031"/>
                </a:cubicBezTo>
                <a:lnTo>
                  <a:pt x="5255081" y="5920031"/>
                </a:lnTo>
                <a:cubicBezTo>
                  <a:pt x="5255081" y="6666904"/>
                  <a:pt x="4649622" y="7272363"/>
                  <a:pt x="3902749" y="7272363"/>
                </a:cubicBezTo>
                <a:cubicBezTo>
                  <a:pt x="3155877" y="7272363"/>
                  <a:pt x="2550418" y="6666903"/>
                  <a:pt x="2550418" y="5920031"/>
                </a:cubicBezTo>
                <a:cubicBezTo>
                  <a:pt x="2550418" y="5219838"/>
                  <a:pt x="3082560" y="4643935"/>
                  <a:pt x="3764482" y="4574681"/>
                </a:cubicBezTo>
                <a:lnTo>
                  <a:pt x="3900096" y="4567834"/>
                </a:lnTo>
                <a:lnTo>
                  <a:pt x="3900096" y="4566632"/>
                </a:lnTo>
                <a:cubicBezTo>
                  <a:pt x="4560792" y="4566632"/>
                  <a:pt x="5096389" y="4031035"/>
                  <a:pt x="5096390" y="3370339"/>
                </a:cubicBezTo>
                <a:cubicBezTo>
                  <a:pt x="5096390" y="2709644"/>
                  <a:pt x="4560792" y="2174046"/>
                  <a:pt x="3900097" y="2174046"/>
                </a:cubicBezTo>
                <a:cubicBezTo>
                  <a:pt x="3239401" y="2174047"/>
                  <a:pt x="2703803" y="2709645"/>
                  <a:pt x="2703804" y="3370339"/>
                </a:cubicBezTo>
                <a:lnTo>
                  <a:pt x="2704663" y="3370339"/>
                </a:lnTo>
                <a:cubicBezTo>
                  <a:pt x="2704663" y="4117212"/>
                  <a:pt x="2099204" y="4722671"/>
                  <a:pt x="1352332" y="4722671"/>
                </a:cubicBezTo>
                <a:cubicBezTo>
                  <a:pt x="605459" y="4722671"/>
                  <a:pt x="0" y="4117212"/>
                  <a:pt x="0" y="3370339"/>
                </a:cubicBezTo>
                <a:cubicBezTo>
                  <a:pt x="0" y="2623467"/>
                  <a:pt x="605459" y="2018008"/>
                  <a:pt x="1352332" y="2018008"/>
                </a:cubicBezTo>
                <a:lnTo>
                  <a:pt x="1352331" y="2019357"/>
                </a:lnTo>
                <a:lnTo>
                  <a:pt x="1474643" y="2013181"/>
                </a:lnTo>
                <a:cubicBezTo>
                  <a:pt x="2077882" y="1951919"/>
                  <a:pt x="2548622" y="1442466"/>
                  <a:pt x="2548622" y="823064"/>
                </a:cubicBezTo>
                <a:cubicBezTo>
                  <a:pt x="2548623" y="575303"/>
                  <a:pt x="2473304" y="345135"/>
                  <a:pt x="2344315" y="154205"/>
                </a:cubicBezTo>
                <a:close/>
              </a:path>
            </a:pathLst>
          </a:custGeom>
          <a:solidFill>
            <a:srgbClr val="666633"/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F0CFC9AB-E6C8-D6FE-D8A5-7A0E52B9BB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6355" y="4372751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29EAB9B2-594F-DD91-B5A2-6C8E6CCEC4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32846" y="2551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Graphic 11" descr="Single gear with solid fill">
            <a:extLst>
              <a:ext uri="{FF2B5EF4-FFF2-40B4-BE49-F238E27FC236}">
                <a16:creationId xmlns:a16="http://schemas.microsoft.com/office/drawing/2014/main" id="{34294E35-37B1-5F10-9902-F1A8C777EC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6355" y="76005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055AAFBC-05A1-932D-4E5B-3688AA536B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0629" y="117432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0E76D187-B6F5-9E6E-47FE-D3197E5302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47120" y="2965450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E309C687-AC63-5EF9-C7F6-9833704170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0629" y="4787025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45EC1719-727D-7347-8939-C996079938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579" y="5021975"/>
            <a:ext cx="457200" cy="457200"/>
          </a:xfrm>
          <a:prstGeom prst="rect">
            <a:avLst/>
          </a:prstGeom>
        </p:spPr>
      </p:pic>
      <p:pic>
        <p:nvPicPr>
          <p:cNvPr id="27" name="Graphic 26" descr="Bar graph with upward trend with solid fill">
            <a:extLst>
              <a:ext uri="{FF2B5EF4-FFF2-40B4-BE49-F238E27FC236}">
                <a16:creationId xmlns:a16="http://schemas.microsoft.com/office/drawing/2014/main" id="{F87EA614-462B-1B6D-C796-EEB94A9BAF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2070" y="3200400"/>
            <a:ext cx="457200" cy="4572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3133C634-9F5C-2FE5-D532-AA92544BE0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45579" y="1409274"/>
            <a:ext cx="457200" cy="457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DF111C1-D5AA-E9C0-6FEB-B17F194E60C6}"/>
              </a:ext>
            </a:extLst>
          </p:cNvPr>
          <p:cNvSpPr txBox="1">
            <a:spLocks/>
          </p:cNvSpPr>
          <p:nvPr/>
        </p:nvSpPr>
        <p:spPr>
          <a:xfrm>
            <a:off x="283339" y="4859537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719590-DBBE-AFE8-CC95-E4EE3B740E4E}"/>
              </a:ext>
            </a:extLst>
          </p:cNvPr>
          <p:cNvSpPr txBox="1">
            <a:spLocks/>
          </p:cNvSpPr>
          <p:nvPr/>
        </p:nvSpPr>
        <p:spPr>
          <a:xfrm>
            <a:off x="283339" y="1095832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89F4F-D3D9-9A50-C305-2E92E1A047B9}"/>
              </a:ext>
            </a:extLst>
          </p:cNvPr>
          <p:cNvSpPr txBox="1">
            <a:spLocks/>
          </p:cNvSpPr>
          <p:nvPr/>
        </p:nvSpPr>
        <p:spPr>
          <a:xfrm>
            <a:off x="8588175" y="2788363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41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5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6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56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58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0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6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 animBg="1"/>
          <p:bldP spid="18" grpId="0" animBg="1"/>
          <p:bldP spid="18" grpId="1" animBg="1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4" grpId="0" animBg="1"/>
          <p:bldP spid="25" grpId="0" animBg="1"/>
          <p:bldP spid="31" grpId="0"/>
          <p:bldP spid="31" grpId="1"/>
          <p:bldP spid="33" grpId="0"/>
          <p:bldP spid="33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56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58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0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6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 animBg="1"/>
          <p:bldP spid="18" grpId="0" animBg="1"/>
          <p:bldP spid="18" grpId="1" animBg="1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4" grpId="0" animBg="1"/>
          <p:bldP spid="25" grpId="0" animBg="1"/>
          <p:bldP spid="31" grpId="0"/>
          <p:bldP spid="31" grpId="1"/>
          <p:bldP spid="33" grpId="0"/>
          <p:bldP spid="33" grpId="1"/>
          <p:bldP spid="2" grpId="0"/>
          <p:bldP spid="2" grpId="1"/>
        </p:bldLst>
      </p:timing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8E352-AD6D-2E24-3A7C-5E7B787B7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EAF64C7-FDAC-DE65-1C42-BFD944751E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rgbClr val="666633"/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E7A7326A-730E-BE16-C9B0-7B8D2CDC4DFB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1D65E28F-0DCA-C9A6-2004-FFE1DF8855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2DFE0A7C-95B5-6F16-5DD3-D906A1B654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1B21845E-3301-5FD3-7510-FDD1344900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CB78391F-6A0E-B5F2-AD58-A5B6A5700E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7ABCFB96-B618-1FC1-F703-693334B855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496CECB5-8363-4439-7F8F-8EE5E34273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0E1045A8-1786-02CA-F61C-9AD893A7B2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001CE084-ED88-CC16-9B99-44A1F056E3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86549B22-6763-4B0A-A19B-8B4F075D71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0356" y="4334256"/>
            <a:ext cx="457200" cy="457200"/>
          </a:xfrm>
          <a:prstGeom prst="rect">
            <a:avLst/>
          </a:prstGeom>
        </p:spPr>
      </p:pic>
      <p:pic>
        <p:nvPicPr>
          <p:cNvPr id="27" name="Graphic 26" descr="Bar graph with upward trend with solid fill">
            <a:extLst>
              <a:ext uri="{FF2B5EF4-FFF2-40B4-BE49-F238E27FC236}">
                <a16:creationId xmlns:a16="http://schemas.microsoft.com/office/drawing/2014/main" id="{FB0714AF-CE28-7098-18DC-914C794771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7400" y="4334256"/>
            <a:ext cx="457200" cy="457200"/>
          </a:xfrm>
          <a:prstGeom prst="rect">
            <a:avLst/>
          </a:prstGeom>
        </p:spPr>
      </p:pic>
      <p:pic>
        <p:nvPicPr>
          <p:cNvPr id="28" name="Graphic 27" descr="Single gear with solid fill">
            <a:extLst>
              <a:ext uri="{FF2B5EF4-FFF2-40B4-BE49-F238E27FC236}">
                <a16:creationId xmlns:a16="http://schemas.microsoft.com/office/drawing/2014/main" id="{184502ED-4FFC-3F89-19EF-319DD9DECE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67400" y="2066544"/>
            <a:ext cx="457200" cy="4572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B23DFEC5-A95E-BBC5-532F-833C2D1D16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0700" y="2066544"/>
            <a:ext cx="457200" cy="457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0098047-AE0E-ED82-0ACD-73C2260E8A19}"/>
              </a:ext>
            </a:extLst>
          </p:cNvPr>
          <p:cNvSpPr txBox="1">
            <a:spLocks/>
          </p:cNvSpPr>
          <p:nvPr/>
        </p:nvSpPr>
        <p:spPr>
          <a:xfrm>
            <a:off x="2154424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75C877-5437-928F-E947-13F4D19B1A29}"/>
              </a:ext>
            </a:extLst>
          </p:cNvPr>
          <p:cNvSpPr txBox="1">
            <a:spLocks/>
          </p:cNvSpPr>
          <p:nvPr/>
        </p:nvSpPr>
        <p:spPr>
          <a:xfrm>
            <a:off x="218654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234CC6-AD0F-C5EC-4A9D-D0CE294BFE26}"/>
              </a:ext>
            </a:extLst>
          </p:cNvPr>
          <p:cNvSpPr txBox="1">
            <a:spLocks/>
          </p:cNvSpPr>
          <p:nvPr/>
        </p:nvSpPr>
        <p:spPr>
          <a:xfrm>
            <a:off x="9748618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CE4F7-3E56-AA90-2649-99E5544C3911}"/>
              </a:ext>
            </a:extLst>
          </p:cNvPr>
          <p:cNvSpPr txBox="1">
            <a:spLocks/>
          </p:cNvSpPr>
          <p:nvPr/>
        </p:nvSpPr>
        <p:spPr>
          <a:xfrm>
            <a:off x="7905750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08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CA4EF-4DDA-7690-8936-DFF5750FE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987E9C1F-0BF8-08A9-8F2F-EB6DC43A9ACA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997EA55-66CB-8C7D-38EA-6A92ABDBC8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8900000">
            <a:off x="1268597" y="-477985"/>
            <a:ext cx="9652293" cy="9645428"/>
          </a:xfrm>
          <a:custGeom>
            <a:avLst/>
            <a:gdLst>
              <a:gd name="connsiteX0" fmla="*/ 9283170 w 9652293"/>
              <a:gd name="connsiteY0" fmla="*/ 5118419 h 9645428"/>
              <a:gd name="connsiteX1" fmla="*/ 9652293 w 9652293"/>
              <a:gd name="connsiteY1" fmla="*/ 6009563 h 9645428"/>
              <a:gd name="connsiteX2" fmla="*/ 8646014 w 9652293"/>
              <a:gd name="connsiteY2" fmla="*/ 7244224 h 9645428"/>
              <a:gd name="connsiteX3" fmla="*/ 8399086 w 9652293"/>
              <a:gd name="connsiteY3" fmla="*/ 7269117 h 9645428"/>
              <a:gd name="connsiteX4" fmla="*/ 8399086 w 9652293"/>
              <a:gd name="connsiteY4" fmla="*/ 7270310 h 9645428"/>
              <a:gd name="connsiteX5" fmla="*/ 7284235 w 9652293"/>
              <a:gd name="connsiteY5" fmla="*/ 8385161 h 9645428"/>
              <a:gd name="connsiteX6" fmla="*/ 8399086 w 9652293"/>
              <a:gd name="connsiteY6" fmla="*/ 9500013 h 9645428"/>
              <a:gd name="connsiteX7" fmla="*/ 8730609 w 9652293"/>
              <a:gd name="connsiteY7" fmla="*/ 9449892 h 9645428"/>
              <a:gd name="connsiteX8" fmla="*/ 8850467 w 9652293"/>
              <a:gd name="connsiteY8" fmla="*/ 9402666 h 9645428"/>
              <a:gd name="connsiteX9" fmla="*/ 8631575 w 9652293"/>
              <a:gd name="connsiteY9" fmla="*/ 9621559 h 9645428"/>
              <a:gd name="connsiteX10" fmla="*/ 8591012 w 9652293"/>
              <a:gd name="connsiteY10" fmla="*/ 9630907 h 9645428"/>
              <a:gd name="connsiteX11" fmla="*/ 8399086 w 9652293"/>
              <a:gd name="connsiteY11" fmla="*/ 9645428 h 9645428"/>
              <a:gd name="connsiteX12" fmla="*/ 7138820 w 9652293"/>
              <a:gd name="connsiteY12" fmla="*/ 8385161 h 9645428"/>
              <a:gd name="connsiteX13" fmla="*/ 8145099 w 9652293"/>
              <a:gd name="connsiteY13" fmla="*/ 7150498 h 9645428"/>
              <a:gd name="connsiteX14" fmla="*/ 8392027 w 9652293"/>
              <a:gd name="connsiteY14" fmla="*/ 7125606 h 9645428"/>
              <a:gd name="connsiteX15" fmla="*/ 8392028 w 9652293"/>
              <a:gd name="connsiteY15" fmla="*/ 7124414 h 9645428"/>
              <a:gd name="connsiteX16" fmla="*/ 9506879 w 9652293"/>
              <a:gd name="connsiteY16" fmla="*/ 6009562 h 9645428"/>
              <a:gd name="connsiteX17" fmla="*/ 8392027 w 9652293"/>
              <a:gd name="connsiteY17" fmla="*/ 4894711 h 9645428"/>
              <a:gd name="connsiteX18" fmla="*/ 7277176 w 9652293"/>
              <a:gd name="connsiteY18" fmla="*/ 6009562 h 9645428"/>
              <a:gd name="connsiteX19" fmla="*/ 7277977 w 9652293"/>
              <a:gd name="connsiteY19" fmla="*/ 6009562 h 9645428"/>
              <a:gd name="connsiteX20" fmla="*/ 6017711 w 9652293"/>
              <a:gd name="connsiteY20" fmla="*/ 7269829 h 9645428"/>
              <a:gd name="connsiteX21" fmla="*/ 4757444 w 9652293"/>
              <a:gd name="connsiteY21" fmla="*/ 6009562 h 9645428"/>
              <a:gd name="connsiteX22" fmla="*/ 5888856 w 9652293"/>
              <a:gd name="connsiteY22" fmla="*/ 4755803 h 9645428"/>
              <a:gd name="connsiteX23" fmla="*/ 6012694 w 9652293"/>
              <a:gd name="connsiteY23" fmla="*/ 4749548 h 9645428"/>
              <a:gd name="connsiteX24" fmla="*/ 6012694 w 9652293"/>
              <a:gd name="connsiteY24" fmla="*/ 4748080 h 9645428"/>
              <a:gd name="connsiteX25" fmla="*/ 7127546 w 9652293"/>
              <a:gd name="connsiteY25" fmla="*/ 3633228 h 9645428"/>
              <a:gd name="connsiteX26" fmla="*/ 6012695 w 9652293"/>
              <a:gd name="connsiteY26" fmla="*/ 2518377 h 9645428"/>
              <a:gd name="connsiteX27" fmla="*/ 4897844 w 9652293"/>
              <a:gd name="connsiteY27" fmla="*/ 3633228 h 9645428"/>
              <a:gd name="connsiteX28" fmla="*/ 4898645 w 9652293"/>
              <a:gd name="connsiteY28" fmla="*/ 3633228 h 9645428"/>
              <a:gd name="connsiteX29" fmla="*/ 3638379 w 9652293"/>
              <a:gd name="connsiteY29" fmla="*/ 4893495 h 9645428"/>
              <a:gd name="connsiteX30" fmla="*/ 2378113 w 9652293"/>
              <a:gd name="connsiteY30" fmla="*/ 3633228 h 9645428"/>
              <a:gd name="connsiteX31" fmla="*/ 3638379 w 9652293"/>
              <a:gd name="connsiteY31" fmla="*/ 2372962 h 9645428"/>
              <a:gd name="connsiteX32" fmla="*/ 3638379 w 9652293"/>
              <a:gd name="connsiteY32" fmla="*/ 2374991 h 9645428"/>
              <a:gd name="connsiteX33" fmla="*/ 3749841 w 9652293"/>
              <a:gd name="connsiteY33" fmla="*/ 2369363 h 9645428"/>
              <a:gd name="connsiteX34" fmla="*/ 4750704 w 9652293"/>
              <a:gd name="connsiteY34" fmla="*/ 1260268 h 9645428"/>
              <a:gd name="connsiteX35" fmla="*/ 3635852 w 9652293"/>
              <a:gd name="connsiteY35" fmla="*/ 145416 h 9645428"/>
              <a:gd name="connsiteX36" fmla="*/ 2521001 w 9652293"/>
              <a:gd name="connsiteY36" fmla="*/ 1260267 h 9645428"/>
              <a:gd name="connsiteX37" fmla="*/ 2520180 w 9652293"/>
              <a:gd name="connsiteY37" fmla="*/ 1260268 h 9645428"/>
              <a:gd name="connsiteX38" fmla="*/ 2494929 w 9652293"/>
              <a:gd name="connsiteY38" fmla="*/ 1510754 h 9645428"/>
              <a:gd name="connsiteX39" fmla="*/ 1260266 w 9652293"/>
              <a:gd name="connsiteY39" fmla="*/ 2517032 h 9645428"/>
              <a:gd name="connsiteX40" fmla="*/ 0 w 9652293"/>
              <a:gd name="connsiteY40" fmla="*/ 1256765 h 9645428"/>
              <a:gd name="connsiteX41" fmla="*/ 25468 w 9652293"/>
              <a:gd name="connsiteY41" fmla="*/ 1004126 h 9645428"/>
              <a:gd name="connsiteX42" fmla="*/ 264183 w 9652293"/>
              <a:gd name="connsiteY42" fmla="*/ 765410 h 9645428"/>
              <a:gd name="connsiteX43" fmla="*/ 233025 w 9652293"/>
              <a:gd name="connsiteY43" fmla="*/ 822815 h 9645428"/>
              <a:gd name="connsiteX44" fmla="*/ 145415 w 9652293"/>
              <a:gd name="connsiteY44" fmla="*/ 1256765 h 9645428"/>
              <a:gd name="connsiteX45" fmla="*/ 1260266 w 9652293"/>
              <a:gd name="connsiteY45" fmla="*/ 2371617 h 9645428"/>
              <a:gd name="connsiteX46" fmla="*/ 2375117 w 9652293"/>
              <a:gd name="connsiteY46" fmla="*/ 1256765 h 9645428"/>
              <a:gd name="connsiteX47" fmla="*/ 2375939 w 9652293"/>
              <a:gd name="connsiteY47" fmla="*/ 1256765 h 9645428"/>
              <a:gd name="connsiteX48" fmla="*/ 2401191 w 9652293"/>
              <a:gd name="connsiteY48" fmla="*/ 1006280 h 9645428"/>
              <a:gd name="connsiteX49" fmla="*/ 3635852 w 9652293"/>
              <a:gd name="connsiteY49" fmla="*/ 1 h 9645428"/>
              <a:gd name="connsiteX50" fmla="*/ 4896119 w 9652293"/>
              <a:gd name="connsiteY50" fmla="*/ 1260267 h 9645428"/>
              <a:gd name="connsiteX51" fmla="*/ 3635853 w 9652293"/>
              <a:gd name="connsiteY51" fmla="*/ 2520534 h 9645428"/>
              <a:gd name="connsiteX52" fmla="*/ 3635853 w 9652293"/>
              <a:gd name="connsiteY52" fmla="*/ 2518506 h 9645428"/>
              <a:gd name="connsiteX53" fmla="*/ 3524393 w 9652293"/>
              <a:gd name="connsiteY53" fmla="*/ 2524133 h 9645428"/>
              <a:gd name="connsiteX54" fmla="*/ 2523529 w 9652293"/>
              <a:gd name="connsiteY54" fmla="*/ 3633230 h 9645428"/>
              <a:gd name="connsiteX55" fmla="*/ 3638379 w 9652293"/>
              <a:gd name="connsiteY55" fmla="*/ 4748080 h 9645428"/>
              <a:gd name="connsiteX56" fmla="*/ 4753230 w 9652293"/>
              <a:gd name="connsiteY56" fmla="*/ 3633228 h 9645428"/>
              <a:gd name="connsiteX57" fmla="*/ 4752429 w 9652293"/>
              <a:gd name="connsiteY57" fmla="*/ 3633229 h 9645428"/>
              <a:gd name="connsiteX58" fmla="*/ 6012695 w 9652293"/>
              <a:gd name="connsiteY58" fmla="*/ 2372962 h 9645428"/>
              <a:gd name="connsiteX59" fmla="*/ 7272961 w 9652293"/>
              <a:gd name="connsiteY59" fmla="*/ 3633228 h 9645428"/>
              <a:gd name="connsiteX60" fmla="*/ 6141550 w 9652293"/>
              <a:gd name="connsiteY60" fmla="*/ 4886988 h 9645428"/>
              <a:gd name="connsiteX61" fmla="*/ 6017711 w 9652293"/>
              <a:gd name="connsiteY61" fmla="*/ 4893242 h 9645428"/>
              <a:gd name="connsiteX62" fmla="*/ 6017710 w 9652293"/>
              <a:gd name="connsiteY62" fmla="*/ 4894710 h 9645428"/>
              <a:gd name="connsiteX63" fmla="*/ 4902859 w 9652293"/>
              <a:gd name="connsiteY63" fmla="*/ 6009562 h 9645428"/>
              <a:gd name="connsiteX64" fmla="*/ 6017711 w 9652293"/>
              <a:gd name="connsiteY64" fmla="*/ 7124414 h 9645428"/>
              <a:gd name="connsiteX65" fmla="*/ 7132561 w 9652293"/>
              <a:gd name="connsiteY65" fmla="*/ 6009562 h 9645428"/>
              <a:gd name="connsiteX66" fmla="*/ 7131760 w 9652293"/>
              <a:gd name="connsiteY66" fmla="*/ 6009562 h 9645428"/>
              <a:gd name="connsiteX67" fmla="*/ 8392027 w 9652293"/>
              <a:gd name="connsiteY67" fmla="*/ 4749296 h 9645428"/>
              <a:gd name="connsiteX68" fmla="*/ 9283170 w 9652293"/>
              <a:gd name="connsiteY68" fmla="*/ 5118419 h 964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652293" h="9645428">
                <a:moveTo>
                  <a:pt x="9283170" y="5118419"/>
                </a:moveTo>
                <a:cubicBezTo>
                  <a:pt x="9511233" y="5346483"/>
                  <a:pt x="9652293" y="5661549"/>
                  <a:pt x="9652293" y="6009563"/>
                </a:cubicBezTo>
                <a:cubicBezTo>
                  <a:pt x="9652293" y="6618585"/>
                  <a:pt x="9220296" y="7126708"/>
                  <a:pt x="8646014" y="7244224"/>
                </a:cubicBezTo>
                <a:lnTo>
                  <a:pt x="8399086" y="7269117"/>
                </a:lnTo>
                <a:lnTo>
                  <a:pt x="8399086" y="7270310"/>
                </a:lnTo>
                <a:cubicBezTo>
                  <a:pt x="7783370" y="7270310"/>
                  <a:pt x="7284235" y="7769445"/>
                  <a:pt x="7284235" y="8385161"/>
                </a:cubicBezTo>
                <a:cubicBezTo>
                  <a:pt x="7284235" y="9000877"/>
                  <a:pt x="7783370" y="9500013"/>
                  <a:pt x="8399086" y="9500013"/>
                </a:cubicBezTo>
                <a:cubicBezTo>
                  <a:pt x="8514533" y="9500013"/>
                  <a:pt x="8625881" y="9482465"/>
                  <a:pt x="8730609" y="9449892"/>
                </a:cubicBezTo>
                <a:lnTo>
                  <a:pt x="8850467" y="9402666"/>
                </a:lnTo>
                <a:lnTo>
                  <a:pt x="8631575" y="9621559"/>
                </a:lnTo>
                <a:lnTo>
                  <a:pt x="8591012" y="9630907"/>
                </a:lnTo>
                <a:cubicBezTo>
                  <a:pt x="8528432" y="9640469"/>
                  <a:pt x="8464339" y="9645428"/>
                  <a:pt x="8399086" y="9645428"/>
                </a:cubicBezTo>
                <a:cubicBezTo>
                  <a:pt x="7703061" y="9645428"/>
                  <a:pt x="7138820" y="9081187"/>
                  <a:pt x="7138820" y="8385161"/>
                </a:cubicBezTo>
                <a:cubicBezTo>
                  <a:pt x="7138820" y="7776139"/>
                  <a:pt x="7570815" y="7268013"/>
                  <a:pt x="8145099" y="7150498"/>
                </a:cubicBezTo>
                <a:lnTo>
                  <a:pt x="8392027" y="7125606"/>
                </a:lnTo>
                <a:lnTo>
                  <a:pt x="8392028" y="7124414"/>
                </a:lnTo>
                <a:cubicBezTo>
                  <a:pt x="9007742" y="7124413"/>
                  <a:pt x="9506878" y="6625278"/>
                  <a:pt x="9506879" y="6009562"/>
                </a:cubicBezTo>
                <a:cubicBezTo>
                  <a:pt x="9506879" y="5393846"/>
                  <a:pt x="9007742" y="4894710"/>
                  <a:pt x="8392027" y="4894711"/>
                </a:cubicBezTo>
                <a:cubicBezTo>
                  <a:pt x="7776311" y="4894711"/>
                  <a:pt x="7277176" y="5393846"/>
                  <a:pt x="7277176" y="6009562"/>
                </a:cubicBezTo>
                <a:lnTo>
                  <a:pt x="7277977" y="6009562"/>
                </a:lnTo>
                <a:cubicBezTo>
                  <a:pt x="7277977" y="6705588"/>
                  <a:pt x="6713736" y="7269828"/>
                  <a:pt x="6017711" y="7269829"/>
                </a:cubicBezTo>
                <a:cubicBezTo>
                  <a:pt x="5321684" y="7269829"/>
                  <a:pt x="4757444" y="6705588"/>
                  <a:pt x="4757444" y="6009562"/>
                </a:cubicBezTo>
                <a:cubicBezTo>
                  <a:pt x="4757444" y="5357037"/>
                  <a:pt x="5253358" y="4820340"/>
                  <a:pt x="5888856" y="4755803"/>
                </a:cubicBezTo>
                <a:lnTo>
                  <a:pt x="6012694" y="4749548"/>
                </a:lnTo>
                <a:lnTo>
                  <a:pt x="6012694" y="4748080"/>
                </a:lnTo>
                <a:cubicBezTo>
                  <a:pt x="6628411" y="4748080"/>
                  <a:pt x="7127546" y="4248944"/>
                  <a:pt x="7127546" y="3633228"/>
                </a:cubicBezTo>
                <a:cubicBezTo>
                  <a:pt x="7127546" y="3017512"/>
                  <a:pt x="6628410" y="2518377"/>
                  <a:pt x="6012695" y="2518377"/>
                </a:cubicBezTo>
                <a:cubicBezTo>
                  <a:pt x="5396979" y="2518377"/>
                  <a:pt x="4897844" y="3017513"/>
                  <a:pt x="4897844" y="3633228"/>
                </a:cubicBezTo>
                <a:lnTo>
                  <a:pt x="4898645" y="3633228"/>
                </a:lnTo>
                <a:cubicBezTo>
                  <a:pt x="4898645" y="4329254"/>
                  <a:pt x="4334404" y="4893494"/>
                  <a:pt x="3638379" y="4893495"/>
                </a:cubicBezTo>
                <a:cubicBezTo>
                  <a:pt x="2942352" y="4893495"/>
                  <a:pt x="2378114" y="4329255"/>
                  <a:pt x="2378113" y="3633228"/>
                </a:cubicBezTo>
                <a:cubicBezTo>
                  <a:pt x="2378112" y="2937203"/>
                  <a:pt x="2942353" y="2372962"/>
                  <a:pt x="3638379" y="2372962"/>
                </a:cubicBezTo>
                <a:lnTo>
                  <a:pt x="3638379" y="2374991"/>
                </a:lnTo>
                <a:lnTo>
                  <a:pt x="3749841" y="2369363"/>
                </a:lnTo>
                <a:cubicBezTo>
                  <a:pt x="4312012" y="2312273"/>
                  <a:pt x="4750703" y="1837500"/>
                  <a:pt x="4750704" y="1260268"/>
                </a:cubicBezTo>
                <a:cubicBezTo>
                  <a:pt x="4750703" y="644552"/>
                  <a:pt x="4251568" y="145416"/>
                  <a:pt x="3635852" y="145416"/>
                </a:cubicBezTo>
                <a:cubicBezTo>
                  <a:pt x="3020137" y="145416"/>
                  <a:pt x="2521001" y="644551"/>
                  <a:pt x="2521001" y="1260267"/>
                </a:cubicBezTo>
                <a:lnTo>
                  <a:pt x="2520180" y="1260268"/>
                </a:lnTo>
                <a:lnTo>
                  <a:pt x="2494929" y="1510754"/>
                </a:lnTo>
                <a:cubicBezTo>
                  <a:pt x="2377414" y="2085035"/>
                  <a:pt x="1869289" y="2517032"/>
                  <a:pt x="1260266" y="2517032"/>
                </a:cubicBezTo>
                <a:cubicBezTo>
                  <a:pt x="564240" y="2517032"/>
                  <a:pt x="0" y="1952792"/>
                  <a:pt x="0" y="1256765"/>
                </a:cubicBezTo>
                <a:lnTo>
                  <a:pt x="25468" y="1004126"/>
                </a:lnTo>
                <a:lnTo>
                  <a:pt x="264183" y="765410"/>
                </a:lnTo>
                <a:lnTo>
                  <a:pt x="233025" y="822815"/>
                </a:lnTo>
                <a:cubicBezTo>
                  <a:pt x="176611" y="956194"/>
                  <a:pt x="145415" y="1102836"/>
                  <a:pt x="145415" y="1256765"/>
                </a:cubicBezTo>
                <a:cubicBezTo>
                  <a:pt x="145415" y="1872481"/>
                  <a:pt x="644550" y="2371617"/>
                  <a:pt x="1260266" y="2371617"/>
                </a:cubicBezTo>
                <a:cubicBezTo>
                  <a:pt x="1875982" y="2371617"/>
                  <a:pt x="2375117" y="1872481"/>
                  <a:pt x="2375117" y="1256765"/>
                </a:cubicBezTo>
                <a:lnTo>
                  <a:pt x="2375939" y="1256765"/>
                </a:lnTo>
                <a:lnTo>
                  <a:pt x="2401191" y="1006280"/>
                </a:lnTo>
                <a:cubicBezTo>
                  <a:pt x="2518706" y="431997"/>
                  <a:pt x="3026830" y="0"/>
                  <a:pt x="3635852" y="1"/>
                </a:cubicBezTo>
                <a:cubicBezTo>
                  <a:pt x="4331879" y="1"/>
                  <a:pt x="4896119" y="564241"/>
                  <a:pt x="4896119" y="1260267"/>
                </a:cubicBezTo>
                <a:cubicBezTo>
                  <a:pt x="4896119" y="1956293"/>
                  <a:pt x="4331879" y="2520534"/>
                  <a:pt x="3635853" y="2520534"/>
                </a:cubicBezTo>
                <a:lnTo>
                  <a:pt x="3635853" y="2518506"/>
                </a:lnTo>
                <a:lnTo>
                  <a:pt x="3524393" y="2524133"/>
                </a:lnTo>
                <a:cubicBezTo>
                  <a:pt x="2962222" y="2581225"/>
                  <a:pt x="2523528" y="3055995"/>
                  <a:pt x="2523529" y="3633230"/>
                </a:cubicBezTo>
                <a:cubicBezTo>
                  <a:pt x="2523529" y="4248945"/>
                  <a:pt x="3022662" y="4748079"/>
                  <a:pt x="3638379" y="4748080"/>
                </a:cubicBezTo>
                <a:cubicBezTo>
                  <a:pt x="4254094" y="4748079"/>
                  <a:pt x="4753229" y="4248944"/>
                  <a:pt x="4753230" y="3633228"/>
                </a:cubicBezTo>
                <a:lnTo>
                  <a:pt x="4752429" y="3633229"/>
                </a:lnTo>
                <a:cubicBezTo>
                  <a:pt x="4752428" y="2937202"/>
                  <a:pt x="5316668" y="2372961"/>
                  <a:pt x="6012695" y="2372962"/>
                </a:cubicBezTo>
                <a:cubicBezTo>
                  <a:pt x="6708721" y="2372962"/>
                  <a:pt x="7272961" y="2937202"/>
                  <a:pt x="7272961" y="3633228"/>
                </a:cubicBezTo>
                <a:cubicBezTo>
                  <a:pt x="7272961" y="4285753"/>
                  <a:pt x="6777046" y="4822450"/>
                  <a:pt x="6141550" y="4886988"/>
                </a:cubicBezTo>
                <a:lnTo>
                  <a:pt x="6017711" y="4893242"/>
                </a:lnTo>
                <a:lnTo>
                  <a:pt x="6017710" y="4894710"/>
                </a:lnTo>
                <a:cubicBezTo>
                  <a:pt x="5401994" y="4894710"/>
                  <a:pt x="4902859" y="5393846"/>
                  <a:pt x="4902859" y="6009562"/>
                </a:cubicBezTo>
                <a:cubicBezTo>
                  <a:pt x="4902859" y="6625278"/>
                  <a:pt x="5401995" y="7124414"/>
                  <a:pt x="6017711" y="7124414"/>
                </a:cubicBezTo>
                <a:cubicBezTo>
                  <a:pt x="6633426" y="7124413"/>
                  <a:pt x="7132561" y="6625278"/>
                  <a:pt x="7132561" y="6009562"/>
                </a:cubicBezTo>
                <a:lnTo>
                  <a:pt x="7131760" y="6009562"/>
                </a:lnTo>
                <a:cubicBezTo>
                  <a:pt x="7131760" y="5313536"/>
                  <a:pt x="7696001" y="4749296"/>
                  <a:pt x="8392027" y="4749296"/>
                </a:cubicBezTo>
                <a:cubicBezTo>
                  <a:pt x="8740040" y="4749296"/>
                  <a:pt x="9055106" y="4890356"/>
                  <a:pt x="9283170" y="5118419"/>
                </a:cubicBezTo>
                <a:close/>
              </a:path>
            </a:pathLst>
          </a:custGeom>
          <a:solidFill>
            <a:srgbClr val="666633"/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1" descr="Single gear with solid fill">
            <a:extLst>
              <a:ext uri="{FF2B5EF4-FFF2-40B4-BE49-F238E27FC236}">
                <a16:creationId xmlns:a16="http://schemas.microsoft.com/office/drawing/2014/main" id="{A098D917-C90A-B74E-5EF2-3ABFB9E357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63102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Graphic 11" descr="Single gear with solid fill">
            <a:extLst>
              <a:ext uri="{FF2B5EF4-FFF2-40B4-BE49-F238E27FC236}">
                <a16:creationId xmlns:a16="http://schemas.microsoft.com/office/drawing/2014/main" id="{6BA26F4B-AD82-36EB-D727-ECC76A1F71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81093" y="349426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8" name="Graphic 11" descr="Single gear with solid fill">
            <a:extLst>
              <a:ext uri="{FF2B5EF4-FFF2-40B4-BE49-F238E27FC236}">
                <a16:creationId xmlns:a16="http://schemas.microsoft.com/office/drawing/2014/main" id="{9B125BAD-FDC7-9647-1ABC-564672AB36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34334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9" name="Graphic 11" descr="Single gear with solid fill">
            <a:extLst>
              <a:ext uri="{FF2B5EF4-FFF2-40B4-BE49-F238E27FC236}">
                <a16:creationId xmlns:a16="http://schemas.microsoft.com/office/drawing/2014/main" id="{7A78B62A-B98C-49F7-D0F9-591708CA79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05566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85F05658-FC61-5775-949B-48178A16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19840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51597B5D-EFB5-C0ED-5A4B-1DCF6B6B01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48608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FA9B5E49-60B6-6D50-D6B5-E1BDBF6C72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95367" y="3908537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EAB137C7-CEA7-A67E-6BC7-4011883A6A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77376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Graphic 33" descr="Lightbulb and gear with solid fill">
            <a:extLst>
              <a:ext uri="{FF2B5EF4-FFF2-40B4-BE49-F238E27FC236}">
                <a16:creationId xmlns:a16="http://schemas.microsoft.com/office/drawing/2014/main" id="{C1BCA59D-A594-6AC8-23D4-09857B9789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2326" y="2425210"/>
            <a:ext cx="457200" cy="457200"/>
          </a:xfrm>
          <a:prstGeom prst="rect">
            <a:avLst/>
          </a:prstGeom>
        </p:spPr>
      </p:pic>
      <p:pic>
        <p:nvPicPr>
          <p:cNvPr id="35" name="Graphic 34" descr="Bar graph with upward trend with solid fill">
            <a:extLst>
              <a:ext uri="{FF2B5EF4-FFF2-40B4-BE49-F238E27FC236}">
                <a16:creationId xmlns:a16="http://schemas.microsoft.com/office/drawing/2014/main" id="{B826F0BE-E957-9C88-ED1F-AE36B70C0E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0317" y="4143487"/>
            <a:ext cx="457200" cy="457200"/>
          </a:xfrm>
          <a:prstGeom prst="rect">
            <a:avLst/>
          </a:prstGeom>
        </p:spPr>
      </p:pic>
      <p:pic>
        <p:nvPicPr>
          <p:cNvPr id="36" name="Graphic 35" descr="Single gear with solid fill">
            <a:extLst>
              <a:ext uri="{FF2B5EF4-FFF2-40B4-BE49-F238E27FC236}">
                <a16:creationId xmlns:a16="http://schemas.microsoft.com/office/drawing/2014/main" id="{8E36F3E8-4058-BB3E-F98F-E98688F7B5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3558" y="2425210"/>
            <a:ext cx="457200" cy="457200"/>
          </a:xfrm>
          <a:prstGeom prst="rect">
            <a:avLst/>
          </a:prstGeom>
        </p:spPr>
      </p:pic>
      <p:pic>
        <p:nvPicPr>
          <p:cNvPr id="37" name="Graphic 36" descr="Dollar with solid fill">
            <a:extLst>
              <a:ext uri="{FF2B5EF4-FFF2-40B4-BE49-F238E27FC236}">
                <a16:creationId xmlns:a16="http://schemas.microsoft.com/office/drawing/2014/main" id="{ABA0F3CB-0561-18B4-39D5-6C7DF38D70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54790" y="2425210"/>
            <a:ext cx="457200" cy="457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AEA90AD-3F23-58DB-6E9F-2BB896C55D95}"/>
              </a:ext>
            </a:extLst>
          </p:cNvPr>
          <p:cNvSpPr txBox="1">
            <a:spLocks/>
          </p:cNvSpPr>
          <p:nvPr/>
        </p:nvSpPr>
        <p:spPr>
          <a:xfrm>
            <a:off x="3136597" y="503068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7074F9-B115-C6A6-9E21-B04DEED87B26}"/>
              </a:ext>
            </a:extLst>
          </p:cNvPr>
          <p:cNvSpPr txBox="1">
            <a:spLocks/>
          </p:cNvSpPr>
          <p:nvPr/>
        </p:nvSpPr>
        <p:spPr>
          <a:xfrm>
            <a:off x="1642073" y="540082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4C5661-4E6D-3A84-57D2-032DEBD41AB8}"/>
              </a:ext>
            </a:extLst>
          </p:cNvPr>
          <p:cNvSpPr txBox="1">
            <a:spLocks/>
          </p:cNvSpPr>
          <p:nvPr/>
        </p:nvSpPr>
        <p:spPr>
          <a:xfrm>
            <a:off x="8229398" y="5336423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Success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Graphic 11" descr="Single gear with solid fill">
            <a:extLst>
              <a:ext uri="{FF2B5EF4-FFF2-40B4-BE49-F238E27FC236}">
                <a16:creationId xmlns:a16="http://schemas.microsoft.com/office/drawing/2014/main" id="{F787FAF3-2883-0CFB-33D0-6ADFB8C702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19950" y="342900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4E5C2DB4-7BEB-A6C4-2BFF-FBA4CED6E5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334224" y="384327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5" name="Graphic 44" descr="Bank with solid fill">
            <a:extLst>
              <a:ext uri="{FF2B5EF4-FFF2-40B4-BE49-F238E27FC236}">
                <a16:creationId xmlns:a16="http://schemas.microsoft.com/office/drawing/2014/main" id="{55D946A6-61F1-D53E-7C82-828B817D8F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569174" y="4078224"/>
            <a:ext cx="457200" cy="4572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C4C5C6-663D-4355-9232-AF0AF7E8DAAA}"/>
              </a:ext>
            </a:extLst>
          </p:cNvPr>
          <p:cNvSpPr txBox="1">
            <a:spLocks/>
          </p:cNvSpPr>
          <p:nvPr/>
        </p:nvSpPr>
        <p:spPr>
          <a:xfrm>
            <a:off x="4852072" y="5336423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DC218C-F334-0E1C-8688-3168F8189960}"/>
              </a:ext>
            </a:extLst>
          </p:cNvPr>
          <p:cNvSpPr txBox="1">
            <a:spLocks/>
          </p:cNvSpPr>
          <p:nvPr/>
        </p:nvSpPr>
        <p:spPr>
          <a:xfrm>
            <a:off x="6685436" y="503068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42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4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7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8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1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2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5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6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9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0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2" dur="4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4" dur="4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6" dur="4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8" dur="4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90" dur="4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10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11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3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1" grpId="0" animBg="1"/>
          <p:bldP spid="32" grpId="0" animBg="1"/>
          <p:bldP spid="33" grpId="0" animBg="1"/>
          <p:bldP spid="38" grpId="0"/>
          <p:bldP spid="38" grpId="1"/>
          <p:bldP spid="39" grpId="0"/>
          <p:bldP spid="39" grpId="1"/>
          <p:bldP spid="41" grpId="0"/>
          <p:bldP spid="41" grpId="1"/>
          <p:bldP spid="43" grpId="0" animBg="1"/>
          <p:bldP spid="43" grpId="1" animBg="1"/>
          <p:bldP spid="44" grpId="0" animBg="1"/>
          <p:bldP spid="46" grpId="0"/>
          <p:bldP spid="46" grpId="1"/>
          <p:bldP spid="47" grpId="0"/>
          <p:bldP spid="4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2" dur="4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4" dur="4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6" dur="4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8" dur="4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90" dur="4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10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11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3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1" grpId="0" animBg="1"/>
          <p:bldP spid="32" grpId="0" animBg="1"/>
          <p:bldP spid="33" grpId="0" animBg="1"/>
          <p:bldP spid="38" grpId="0"/>
          <p:bldP spid="38" grpId="1"/>
          <p:bldP spid="39" grpId="0"/>
          <p:bldP spid="39" grpId="1"/>
          <p:bldP spid="41" grpId="0"/>
          <p:bldP spid="41" grpId="1"/>
          <p:bldP spid="43" grpId="0" animBg="1"/>
          <p:bldP spid="43" grpId="1" animBg="1"/>
          <p:bldP spid="44" grpId="0" animBg="1"/>
          <p:bldP spid="46" grpId="0"/>
          <p:bldP spid="46" grpId="1"/>
          <p:bldP spid="47" grpId="0"/>
          <p:bldP spid="47" grpId="1"/>
        </p:bldLst>
      </p:timing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50D87-9330-CFFA-DD43-9017C24B8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FC2F427F-8979-ADD5-D413-93A3C615E76C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7FE634-E178-49E0-DF76-200A0C08AB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1893132" y="346528"/>
            <a:ext cx="8459177" cy="6432915"/>
          </a:xfrm>
          <a:custGeom>
            <a:avLst/>
            <a:gdLst>
              <a:gd name="connsiteX0" fmla="*/ 0 w 8459177"/>
              <a:gd name="connsiteY0" fmla="*/ 2407223 h 6432915"/>
              <a:gd name="connsiteX1" fmla="*/ 137872 w 8459177"/>
              <a:gd name="connsiteY1" fmla="*/ 2269352 h 6432915"/>
              <a:gd name="connsiteX2" fmla="*/ 176821 w 8459177"/>
              <a:gd name="connsiteY2" fmla="*/ 2354686 h 6432915"/>
              <a:gd name="connsiteX3" fmla="*/ 1397522 w 8459177"/>
              <a:gd name="connsiteY3" fmla="*/ 3121475 h 6432915"/>
              <a:gd name="connsiteX4" fmla="*/ 2785778 w 8459177"/>
              <a:gd name="connsiteY4" fmla="*/ 1656293 h 6432915"/>
              <a:gd name="connsiteX5" fmla="*/ 2784780 w 8459177"/>
              <a:gd name="connsiteY5" fmla="*/ 1656293 h 6432915"/>
              <a:gd name="connsiteX6" fmla="*/ 4354113 w 8459177"/>
              <a:gd name="connsiteY6" fmla="*/ 0 h 6432915"/>
              <a:gd name="connsiteX7" fmla="*/ 5923446 w 8459177"/>
              <a:gd name="connsiteY7" fmla="*/ 1656293 h 6432915"/>
              <a:gd name="connsiteX8" fmla="*/ 4354113 w 8459177"/>
              <a:gd name="connsiteY8" fmla="*/ 3312586 h 6432915"/>
              <a:gd name="connsiteX9" fmla="*/ 4354113 w 8459177"/>
              <a:gd name="connsiteY9" fmla="*/ 3311613 h 6432915"/>
              <a:gd name="connsiteX10" fmla="*/ 4215414 w 8459177"/>
              <a:gd name="connsiteY10" fmla="*/ 3319005 h 6432915"/>
              <a:gd name="connsiteX11" fmla="*/ 2969099 w 8459177"/>
              <a:gd name="connsiteY11" fmla="*/ 4776623 h 6432915"/>
              <a:gd name="connsiteX12" fmla="*/ 4357356 w 8459177"/>
              <a:gd name="connsiteY12" fmla="*/ 6241804 h 6432915"/>
              <a:gd name="connsiteX13" fmla="*/ 5745612 w 8459177"/>
              <a:gd name="connsiteY13" fmla="*/ 4776623 h 6432915"/>
              <a:gd name="connsiteX14" fmla="*/ 5744613 w 8459177"/>
              <a:gd name="connsiteY14" fmla="*/ 4776623 h 6432915"/>
              <a:gd name="connsiteX15" fmla="*/ 7313946 w 8459177"/>
              <a:gd name="connsiteY15" fmla="*/ 3120330 h 6432915"/>
              <a:gd name="connsiteX16" fmla="*/ 8423632 w 8459177"/>
              <a:gd name="connsiteY16" fmla="*/ 3605446 h 6432915"/>
              <a:gd name="connsiteX17" fmla="*/ 8459177 w 8459177"/>
              <a:gd name="connsiteY17" fmla="*/ 3646723 h 6432915"/>
              <a:gd name="connsiteX18" fmla="*/ 8327854 w 8459177"/>
              <a:gd name="connsiteY18" fmla="*/ 3778046 h 6432915"/>
              <a:gd name="connsiteX19" fmla="*/ 8295592 w 8459177"/>
              <a:gd name="connsiteY19" fmla="*/ 3740582 h 6432915"/>
              <a:gd name="connsiteX20" fmla="*/ 7313947 w 8459177"/>
              <a:gd name="connsiteY20" fmla="*/ 3311440 h 6432915"/>
              <a:gd name="connsiteX21" fmla="*/ 5925691 w 8459177"/>
              <a:gd name="connsiteY21" fmla="*/ 4776623 h 6432915"/>
              <a:gd name="connsiteX22" fmla="*/ 5926689 w 8459177"/>
              <a:gd name="connsiteY22" fmla="*/ 4776623 h 6432915"/>
              <a:gd name="connsiteX23" fmla="*/ 4357356 w 8459177"/>
              <a:gd name="connsiteY23" fmla="*/ 6432915 h 6432915"/>
              <a:gd name="connsiteX24" fmla="*/ 2788023 w 8459177"/>
              <a:gd name="connsiteY24" fmla="*/ 4776623 h 6432915"/>
              <a:gd name="connsiteX25" fmla="*/ 4357356 w 8459177"/>
              <a:gd name="connsiteY25" fmla="*/ 3120330 h 6432915"/>
              <a:gd name="connsiteX26" fmla="*/ 4357356 w 8459177"/>
              <a:gd name="connsiteY26" fmla="*/ 3121303 h 6432915"/>
              <a:gd name="connsiteX27" fmla="*/ 4496054 w 8459177"/>
              <a:gd name="connsiteY27" fmla="*/ 3113910 h 6432915"/>
              <a:gd name="connsiteX28" fmla="*/ 5742370 w 8459177"/>
              <a:gd name="connsiteY28" fmla="*/ 1656293 h 6432915"/>
              <a:gd name="connsiteX29" fmla="*/ 4354113 w 8459177"/>
              <a:gd name="connsiteY29" fmla="*/ 191110 h 6432915"/>
              <a:gd name="connsiteX30" fmla="*/ 2965857 w 8459177"/>
              <a:gd name="connsiteY30" fmla="*/ 1656293 h 6432915"/>
              <a:gd name="connsiteX31" fmla="*/ 2966855 w 8459177"/>
              <a:gd name="connsiteY31" fmla="*/ 1656293 h 6432915"/>
              <a:gd name="connsiteX32" fmla="*/ 1397522 w 8459177"/>
              <a:gd name="connsiteY32" fmla="*/ 3312585 h 6432915"/>
              <a:gd name="connsiteX33" fmla="*/ 17599 w 8459177"/>
              <a:gd name="connsiteY33" fmla="*/ 2445780 h 643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459177" h="6432915">
                <a:moveTo>
                  <a:pt x="0" y="2407223"/>
                </a:moveTo>
                <a:lnTo>
                  <a:pt x="137872" y="2269352"/>
                </a:lnTo>
                <a:lnTo>
                  <a:pt x="176821" y="2354686"/>
                </a:lnTo>
                <a:cubicBezTo>
                  <a:pt x="411907" y="2811420"/>
                  <a:pt x="870407" y="3121475"/>
                  <a:pt x="1397522" y="3121475"/>
                </a:cubicBezTo>
                <a:cubicBezTo>
                  <a:pt x="2164235" y="3121474"/>
                  <a:pt x="2785778" y="2465491"/>
                  <a:pt x="2785778" y="1656293"/>
                </a:cubicBezTo>
                <a:lnTo>
                  <a:pt x="2784780" y="1656293"/>
                </a:lnTo>
                <a:cubicBezTo>
                  <a:pt x="2784780" y="741547"/>
                  <a:pt x="3487395" y="0"/>
                  <a:pt x="4354113" y="0"/>
                </a:cubicBezTo>
                <a:cubicBezTo>
                  <a:pt x="5220832" y="0"/>
                  <a:pt x="5923446" y="741547"/>
                  <a:pt x="5923446" y="1656293"/>
                </a:cubicBezTo>
                <a:cubicBezTo>
                  <a:pt x="5923446" y="2571038"/>
                  <a:pt x="5220832" y="3312585"/>
                  <a:pt x="4354113" y="3312586"/>
                </a:cubicBezTo>
                <a:lnTo>
                  <a:pt x="4354113" y="3311613"/>
                </a:lnTo>
                <a:lnTo>
                  <a:pt x="4215414" y="3319005"/>
                </a:lnTo>
                <a:cubicBezTo>
                  <a:pt x="3515379" y="3394038"/>
                  <a:pt x="2969100" y="4017999"/>
                  <a:pt x="2969099" y="4776623"/>
                </a:cubicBezTo>
                <a:cubicBezTo>
                  <a:pt x="2969100" y="5585821"/>
                  <a:pt x="3590642" y="6241805"/>
                  <a:pt x="4357356" y="6241804"/>
                </a:cubicBezTo>
                <a:cubicBezTo>
                  <a:pt x="5124069" y="6241804"/>
                  <a:pt x="5745613" y="5585821"/>
                  <a:pt x="5745612" y="4776623"/>
                </a:cubicBezTo>
                <a:lnTo>
                  <a:pt x="5744613" y="4776623"/>
                </a:lnTo>
                <a:cubicBezTo>
                  <a:pt x="5744614" y="3861879"/>
                  <a:pt x="6447230" y="3120330"/>
                  <a:pt x="7313946" y="3120330"/>
                </a:cubicBezTo>
                <a:cubicBezTo>
                  <a:pt x="7747306" y="3120330"/>
                  <a:pt x="8139639" y="3305716"/>
                  <a:pt x="8423632" y="3605446"/>
                </a:cubicBezTo>
                <a:lnTo>
                  <a:pt x="8459177" y="3646723"/>
                </a:lnTo>
                <a:lnTo>
                  <a:pt x="8327854" y="3778046"/>
                </a:lnTo>
                <a:lnTo>
                  <a:pt x="8295592" y="3740582"/>
                </a:lnTo>
                <a:cubicBezTo>
                  <a:pt x="8044367" y="3475436"/>
                  <a:pt x="7697304" y="3311440"/>
                  <a:pt x="7313947" y="3311440"/>
                </a:cubicBezTo>
                <a:cubicBezTo>
                  <a:pt x="6547233" y="3311441"/>
                  <a:pt x="5925691" y="3967424"/>
                  <a:pt x="5925691" y="4776623"/>
                </a:cubicBezTo>
                <a:lnTo>
                  <a:pt x="5926689" y="4776623"/>
                </a:lnTo>
                <a:cubicBezTo>
                  <a:pt x="5926689" y="5691368"/>
                  <a:pt x="5224075" y="6432915"/>
                  <a:pt x="4357356" y="6432915"/>
                </a:cubicBezTo>
                <a:cubicBezTo>
                  <a:pt x="3490637" y="6432915"/>
                  <a:pt x="2788023" y="5691368"/>
                  <a:pt x="2788023" y="4776623"/>
                </a:cubicBezTo>
                <a:cubicBezTo>
                  <a:pt x="2788023" y="3861877"/>
                  <a:pt x="3490637" y="3120330"/>
                  <a:pt x="4357356" y="3120330"/>
                </a:cubicBezTo>
                <a:lnTo>
                  <a:pt x="4357356" y="3121303"/>
                </a:lnTo>
                <a:lnTo>
                  <a:pt x="4496054" y="3113910"/>
                </a:lnTo>
                <a:cubicBezTo>
                  <a:pt x="5196091" y="3038879"/>
                  <a:pt x="5742369" y="2414917"/>
                  <a:pt x="5742370" y="1656293"/>
                </a:cubicBezTo>
                <a:cubicBezTo>
                  <a:pt x="5742369" y="847094"/>
                  <a:pt x="5120826" y="191111"/>
                  <a:pt x="4354113" y="191110"/>
                </a:cubicBezTo>
                <a:cubicBezTo>
                  <a:pt x="3587400" y="191111"/>
                  <a:pt x="2965858" y="847094"/>
                  <a:pt x="2965857" y="1656293"/>
                </a:cubicBezTo>
                <a:lnTo>
                  <a:pt x="2966855" y="1656293"/>
                </a:lnTo>
                <a:cubicBezTo>
                  <a:pt x="2966855" y="2571038"/>
                  <a:pt x="2264242" y="3312585"/>
                  <a:pt x="1397522" y="3312585"/>
                </a:cubicBezTo>
                <a:cubicBezTo>
                  <a:pt x="801653" y="3312585"/>
                  <a:pt x="283349" y="2962088"/>
                  <a:pt x="17599" y="2445780"/>
                </a:cubicBezTo>
                <a:close/>
              </a:path>
            </a:pathLst>
          </a:custGeom>
          <a:solidFill>
            <a:srgbClr val="666633"/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1" descr="Single gear with solid fill">
            <a:extLst>
              <a:ext uri="{FF2B5EF4-FFF2-40B4-BE49-F238E27FC236}">
                <a16:creationId xmlns:a16="http://schemas.microsoft.com/office/drawing/2014/main" id="{5FF92AE8-6D04-1602-F257-43F197B8E5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386648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FEF501B8-BC71-66EA-86E9-0C1FDE8571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1622108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113FF2F6-38D1-66B9-17E4-B7134512BB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20511" y="2036382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E315706B-9D8B-D6F5-4CEE-0898D07E11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25081" y="4280757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0E5A37-2B34-DD15-48A3-91F317ACFDDD}"/>
              </a:ext>
            </a:extLst>
          </p:cNvPr>
          <p:cNvSpPr txBox="1">
            <a:spLocks/>
          </p:cNvSpPr>
          <p:nvPr/>
        </p:nvSpPr>
        <p:spPr>
          <a:xfrm>
            <a:off x="572510" y="4128754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BAA6F4-CA75-E8FB-9C79-0751A13E76F7}"/>
              </a:ext>
            </a:extLst>
          </p:cNvPr>
          <p:cNvSpPr txBox="1">
            <a:spLocks/>
          </p:cNvSpPr>
          <p:nvPr/>
        </p:nvSpPr>
        <p:spPr>
          <a:xfrm>
            <a:off x="9126247" y="2112006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7F14DFCF-FE8D-F179-6665-9628D9D504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2F0CBB8E-A03E-187D-EA56-01384CA9A2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5980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8F3D9B-971E-11AD-2963-0E3F9FC7FFF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83706" y="2145989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A0127A-8149-2169-CC49-88DE3391DC2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88275" y="4390364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77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" grpId="0"/>
          <p:bldP spid="3" grpId="0"/>
        </p:bldLst>
      </p:timing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32187-2A09-9C15-5E66-B527D8DA4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C3061E03-98FE-9DFA-041F-B7A9B38FA427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F7B17A1-27E4-5A97-AAF7-D892E0FD6F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900316" y="-1059459"/>
            <a:ext cx="6095257" cy="8759993"/>
          </a:xfrm>
          <a:custGeom>
            <a:avLst/>
            <a:gdLst>
              <a:gd name="connsiteX0" fmla="*/ 2582802 w 6095257"/>
              <a:gd name="connsiteY0" fmla="*/ 131323 h 8759993"/>
              <a:gd name="connsiteX1" fmla="*/ 2714125 w 6095257"/>
              <a:gd name="connsiteY1" fmla="*/ 0 h 8759993"/>
              <a:gd name="connsiteX2" fmla="*/ 2779868 w 6095257"/>
              <a:gd name="connsiteY2" fmla="*/ 76343 h 8759993"/>
              <a:gd name="connsiteX3" fmla="*/ 3138227 w 6095257"/>
              <a:gd name="connsiteY3" fmla="*/ 1129900 h 8759993"/>
              <a:gd name="connsiteX4" fmla="*/ 1885171 w 6095257"/>
              <a:gd name="connsiteY4" fmla="*/ 2752543 h 8759993"/>
              <a:gd name="connsiteX5" fmla="*/ 1569333 w 6095257"/>
              <a:gd name="connsiteY5" fmla="*/ 2786147 h 8759993"/>
              <a:gd name="connsiteX6" fmla="*/ 1569333 w 6095257"/>
              <a:gd name="connsiteY6" fmla="*/ 2789116 h 8759993"/>
              <a:gd name="connsiteX7" fmla="*/ 181077 w 6095257"/>
              <a:gd name="connsiteY7" fmla="*/ 4254297 h 8759993"/>
              <a:gd name="connsiteX8" fmla="*/ 1569332 w 6095257"/>
              <a:gd name="connsiteY8" fmla="*/ 5719480 h 8759993"/>
              <a:gd name="connsiteX9" fmla="*/ 2957589 w 6095257"/>
              <a:gd name="connsiteY9" fmla="*/ 4254297 h 8759993"/>
              <a:gd name="connsiteX10" fmla="*/ 2956591 w 6095257"/>
              <a:gd name="connsiteY10" fmla="*/ 4254297 h 8759993"/>
              <a:gd name="connsiteX11" fmla="*/ 4525924 w 6095257"/>
              <a:gd name="connsiteY11" fmla="*/ 2598005 h 8759993"/>
              <a:gd name="connsiteX12" fmla="*/ 6095257 w 6095257"/>
              <a:gd name="connsiteY12" fmla="*/ 4254297 h 8759993"/>
              <a:gd name="connsiteX13" fmla="*/ 4525924 w 6095257"/>
              <a:gd name="connsiteY13" fmla="*/ 5910590 h 8759993"/>
              <a:gd name="connsiteX14" fmla="*/ 4525924 w 6095257"/>
              <a:gd name="connsiteY14" fmla="*/ 5909617 h 8759993"/>
              <a:gd name="connsiteX15" fmla="*/ 4387225 w 6095257"/>
              <a:gd name="connsiteY15" fmla="*/ 5917010 h 8759993"/>
              <a:gd name="connsiteX16" fmla="*/ 3140910 w 6095257"/>
              <a:gd name="connsiteY16" fmla="*/ 7374627 h 8759993"/>
              <a:gd name="connsiteX17" fmla="*/ 3752978 w 6095257"/>
              <a:gd name="connsiteY17" fmla="*/ 8589579 h 8759993"/>
              <a:gd name="connsiteX18" fmla="*/ 3806475 w 6095257"/>
              <a:gd name="connsiteY18" fmla="*/ 8623880 h 8759993"/>
              <a:gd name="connsiteX19" fmla="*/ 3670362 w 6095257"/>
              <a:gd name="connsiteY19" fmla="*/ 8759993 h 8759993"/>
              <a:gd name="connsiteX20" fmla="*/ 3651737 w 6095257"/>
              <a:gd name="connsiteY20" fmla="*/ 8748051 h 8759993"/>
              <a:gd name="connsiteX21" fmla="*/ 2959833 w 6095257"/>
              <a:gd name="connsiteY21" fmla="*/ 7374627 h 8759993"/>
              <a:gd name="connsiteX22" fmla="*/ 4529166 w 6095257"/>
              <a:gd name="connsiteY22" fmla="*/ 5718333 h 8759993"/>
              <a:gd name="connsiteX23" fmla="*/ 4529166 w 6095257"/>
              <a:gd name="connsiteY23" fmla="*/ 5719307 h 8759993"/>
              <a:gd name="connsiteX24" fmla="*/ 4667865 w 6095257"/>
              <a:gd name="connsiteY24" fmla="*/ 5711915 h 8759993"/>
              <a:gd name="connsiteX25" fmla="*/ 5914180 w 6095257"/>
              <a:gd name="connsiteY25" fmla="*/ 4254297 h 8759993"/>
              <a:gd name="connsiteX26" fmla="*/ 4525924 w 6095257"/>
              <a:gd name="connsiteY26" fmla="*/ 2789116 h 8759993"/>
              <a:gd name="connsiteX27" fmla="*/ 3137669 w 6095257"/>
              <a:gd name="connsiteY27" fmla="*/ 4254297 h 8759993"/>
              <a:gd name="connsiteX28" fmla="*/ 3138666 w 6095257"/>
              <a:gd name="connsiteY28" fmla="*/ 4254297 h 8759993"/>
              <a:gd name="connsiteX29" fmla="*/ 1569333 w 6095257"/>
              <a:gd name="connsiteY29" fmla="*/ 5910590 h 8759993"/>
              <a:gd name="connsiteX30" fmla="*/ 0 w 6095257"/>
              <a:gd name="connsiteY30" fmla="*/ 4254297 h 8759993"/>
              <a:gd name="connsiteX31" fmla="*/ 1253057 w 6095257"/>
              <a:gd name="connsiteY31" fmla="*/ 2631654 h 8759993"/>
              <a:gd name="connsiteX32" fmla="*/ 1568895 w 6095257"/>
              <a:gd name="connsiteY32" fmla="*/ 2598050 h 8759993"/>
              <a:gd name="connsiteX33" fmla="*/ 1568895 w 6095257"/>
              <a:gd name="connsiteY33" fmla="*/ 2595082 h 8759993"/>
              <a:gd name="connsiteX34" fmla="*/ 2957150 w 6095257"/>
              <a:gd name="connsiteY34" fmla="*/ 1129900 h 8759993"/>
              <a:gd name="connsiteX35" fmla="*/ 2640141 w 6095257"/>
              <a:gd name="connsiteY35" fmla="*/ 197908 h 875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95257" h="8759993">
                <a:moveTo>
                  <a:pt x="2582802" y="131323"/>
                </a:moveTo>
                <a:lnTo>
                  <a:pt x="2714125" y="0"/>
                </a:lnTo>
                <a:lnTo>
                  <a:pt x="2779868" y="76343"/>
                </a:lnTo>
                <a:cubicBezTo>
                  <a:pt x="3003743" y="362648"/>
                  <a:pt x="3138227" y="729698"/>
                  <a:pt x="3138227" y="1129900"/>
                </a:cubicBezTo>
                <a:cubicBezTo>
                  <a:pt x="3138227" y="1930301"/>
                  <a:pt x="2600289" y="2598099"/>
                  <a:pt x="1885171" y="2752543"/>
                </a:cubicBezTo>
                <a:lnTo>
                  <a:pt x="1569333" y="2786147"/>
                </a:lnTo>
                <a:lnTo>
                  <a:pt x="1569333" y="2789116"/>
                </a:lnTo>
                <a:cubicBezTo>
                  <a:pt x="802620" y="2789116"/>
                  <a:pt x="181077" y="3445099"/>
                  <a:pt x="181077" y="4254297"/>
                </a:cubicBezTo>
                <a:cubicBezTo>
                  <a:pt x="181076" y="5063496"/>
                  <a:pt x="802620" y="5719479"/>
                  <a:pt x="1569332" y="5719480"/>
                </a:cubicBezTo>
                <a:cubicBezTo>
                  <a:pt x="2336046" y="5719478"/>
                  <a:pt x="2957588" y="5063496"/>
                  <a:pt x="2957589" y="4254297"/>
                </a:cubicBezTo>
                <a:lnTo>
                  <a:pt x="2956591" y="4254297"/>
                </a:lnTo>
                <a:cubicBezTo>
                  <a:pt x="2956591" y="3339552"/>
                  <a:pt x="3659205" y="2598005"/>
                  <a:pt x="4525924" y="2598005"/>
                </a:cubicBezTo>
                <a:cubicBezTo>
                  <a:pt x="5392642" y="2598005"/>
                  <a:pt x="6095257" y="3339552"/>
                  <a:pt x="6095257" y="4254297"/>
                </a:cubicBezTo>
                <a:cubicBezTo>
                  <a:pt x="6095257" y="5169043"/>
                  <a:pt x="5392643" y="5910590"/>
                  <a:pt x="4525924" y="5910590"/>
                </a:cubicBezTo>
                <a:lnTo>
                  <a:pt x="4525924" y="5909617"/>
                </a:lnTo>
                <a:lnTo>
                  <a:pt x="4387225" y="5917010"/>
                </a:lnTo>
                <a:cubicBezTo>
                  <a:pt x="3687189" y="5992041"/>
                  <a:pt x="3140911" y="6616004"/>
                  <a:pt x="3140910" y="7374627"/>
                </a:cubicBezTo>
                <a:cubicBezTo>
                  <a:pt x="3140910" y="7880376"/>
                  <a:pt x="3383700" y="8326276"/>
                  <a:pt x="3752978" y="8589579"/>
                </a:cubicBezTo>
                <a:lnTo>
                  <a:pt x="3806475" y="8623880"/>
                </a:lnTo>
                <a:lnTo>
                  <a:pt x="3670362" y="8759993"/>
                </a:lnTo>
                <a:lnTo>
                  <a:pt x="3651737" y="8748051"/>
                </a:lnTo>
                <a:cubicBezTo>
                  <a:pt x="3234291" y="8450403"/>
                  <a:pt x="2959832" y="7946343"/>
                  <a:pt x="2959833" y="7374627"/>
                </a:cubicBezTo>
                <a:cubicBezTo>
                  <a:pt x="2959833" y="6459882"/>
                  <a:pt x="3662447" y="5718334"/>
                  <a:pt x="4529166" y="5718333"/>
                </a:cubicBezTo>
                <a:lnTo>
                  <a:pt x="4529166" y="5719307"/>
                </a:lnTo>
                <a:lnTo>
                  <a:pt x="4667865" y="5711915"/>
                </a:lnTo>
                <a:cubicBezTo>
                  <a:pt x="5367902" y="5636884"/>
                  <a:pt x="5914181" y="5012922"/>
                  <a:pt x="5914180" y="4254297"/>
                </a:cubicBezTo>
                <a:cubicBezTo>
                  <a:pt x="5914180" y="3445099"/>
                  <a:pt x="5292637" y="2789116"/>
                  <a:pt x="4525924" y="2789116"/>
                </a:cubicBezTo>
                <a:cubicBezTo>
                  <a:pt x="3759210" y="2789116"/>
                  <a:pt x="3137669" y="3445099"/>
                  <a:pt x="3137669" y="4254297"/>
                </a:cubicBezTo>
                <a:lnTo>
                  <a:pt x="3138666" y="4254297"/>
                </a:lnTo>
                <a:cubicBezTo>
                  <a:pt x="3138666" y="5169043"/>
                  <a:pt x="2436051" y="5910590"/>
                  <a:pt x="1569333" y="5910590"/>
                </a:cubicBezTo>
                <a:cubicBezTo>
                  <a:pt x="702614" y="5910590"/>
                  <a:pt x="0" y="5169043"/>
                  <a:pt x="0" y="4254297"/>
                </a:cubicBezTo>
                <a:cubicBezTo>
                  <a:pt x="0" y="3453895"/>
                  <a:pt x="537941" y="2786098"/>
                  <a:pt x="1253057" y="2631654"/>
                </a:cubicBezTo>
                <a:lnTo>
                  <a:pt x="1568895" y="2598050"/>
                </a:lnTo>
                <a:lnTo>
                  <a:pt x="1568895" y="2595082"/>
                </a:lnTo>
                <a:cubicBezTo>
                  <a:pt x="2335607" y="2595081"/>
                  <a:pt x="2957151" y="1939098"/>
                  <a:pt x="2957150" y="1129900"/>
                </a:cubicBezTo>
                <a:cubicBezTo>
                  <a:pt x="2957150" y="775876"/>
                  <a:pt x="2838183" y="451177"/>
                  <a:pt x="2640141" y="19790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B0E0C500-DBB3-C535-9A4D-784D4D4F1B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92007" y="3386487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Graphic 11" descr="Single gear with solid fill">
            <a:extLst>
              <a:ext uri="{FF2B5EF4-FFF2-40B4-BE49-F238E27FC236}">
                <a16:creationId xmlns:a16="http://schemas.microsoft.com/office/drawing/2014/main" id="{05F9D8DC-6584-593D-64BC-E00E22152D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82137" y="1235869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65FC3A37-8002-B753-C37B-4455D084A5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96411" y="1650143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E7E05226-FCEE-9DB0-756F-78B016D53C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06281" y="3800761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615BDD-85A0-2B22-5CEF-F2C15D4160A5}"/>
              </a:ext>
            </a:extLst>
          </p:cNvPr>
          <p:cNvSpPr txBox="1">
            <a:spLocks/>
          </p:cNvSpPr>
          <p:nvPr/>
        </p:nvSpPr>
        <p:spPr>
          <a:xfrm>
            <a:off x="444877" y="1650143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2CD480-8EB5-BBDD-EB58-2EE90C7C5746}"/>
              </a:ext>
            </a:extLst>
          </p:cNvPr>
          <p:cNvSpPr txBox="1">
            <a:spLocks/>
          </p:cNvSpPr>
          <p:nvPr/>
        </p:nvSpPr>
        <p:spPr>
          <a:xfrm>
            <a:off x="9126247" y="3648758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F5EC39B4-7C0E-AFDD-FCFE-04C3CBBFF7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596926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4" name="Graphic 11" descr="Single gear with solid fill">
            <a:extLst>
              <a:ext uri="{FF2B5EF4-FFF2-40B4-BE49-F238E27FC236}">
                <a16:creationId xmlns:a16="http://schemas.microsoft.com/office/drawing/2014/main" id="{606A0AA7-5A36-FA8B-F1D7-F56F4F0CD0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56EA79-2800-DBAB-CFAF-6AF2BD54A0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69475" y="3910368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1E420-4EEC-53F8-4F5D-1330BB92487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59605" y="1759750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0829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666633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5" grpId="0" animBg="1"/>
          <p:bldP spid="16" grpId="0" animBg="1"/>
          <p:bldP spid="17" grpId="0" animBg="1"/>
          <p:bldP spid="18" grpId="0" animBg="1"/>
          <p:bldP spid="21" grpId="0"/>
          <p:bldP spid="21" grpId="1"/>
          <p:bldP spid="22" grpId="0"/>
          <p:bldP spid="22" grpId="1"/>
          <p:bldP spid="23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666633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5" grpId="0" animBg="1"/>
          <p:bldP spid="16" grpId="0" animBg="1"/>
          <p:bldP spid="17" grpId="0" animBg="1"/>
          <p:bldP spid="18" grpId="0" animBg="1"/>
          <p:bldP spid="21" grpId="0"/>
          <p:bldP spid="21" grpId="1"/>
          <p:bldP spid="22" grpId="0"/>
          <p:bldP spid="22" grpId="1"/>
          <p:bldP spid="23" grpId="0" animBg="1"/>
          <p:bldP spid="24" grpId="0" animBg="1"/>
        </p:bldLst>
      </p:timing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6467A-5F54-DD60-0744-10E59D70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4FF4C67A-5995-4A00-9523-40DB4B76570A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727CAC-82FF-B8A2-C309-BB8197BE42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037539" y="-197065"/>
            <a:ext cx="7079618" cy="7240945"/>
          </a:xfrm>
          <a:custGeom>
            <a:avLst/>
            <a:gdLst>
              <a:gd name="connsiteX0" fmla="*/ 0 w 7079618"/>
              <a:gd name="connsiteY0" fmla="*/ 2318855 h 7240945"/>
              <a:gd name="connsiteX1" fmla="*/ 107698 w 7079618"/>
              <a:gd name="connsiteY1" fmla="*/ 2211157 h 7240945"/>
              <a:gd name="connsiteX2" fmla="*/ 154113 w 7079618"/>
              <a:gd name="connsiteY2" fmla="*/ 2254685 h 7240945"/>
              <a:gd name="connsiteX3" fmla="*/ 884878 w 7079618"/>
              <a:gd name="connsiteY3" fmla="*/ 2525367 h 7240945"/>
              <a:gd name="connsiteX4" fmla="*/ 2033711 w 7079618"/>
              <a:gd name="connsiteY4" fmla="*/ 1339990 h 7240945"/>
              <a:gd name="connsiteX5" fmla="*/ 2032885 w 7079618"/>
              <a:gd name="connsiteY5" fmla="*/ 1339990 h 7240945"/>
              <a:gd name="connsiteX6" fmla="*/ 3331566 w 7079618"/>
              <a:gd name="connsiteY6" fmla="*/ 1 h 7240945"/>
              <a:gd name="connsiteX7" fmla="*/ 4630247 w 7079618"/>
              <a:gd name="connsiteY7" fmla="*/ 1339991 h 7240945"/>
              <a:gd name="connsiteX8" fmla="*/ 3331566 w 7079618"/>
              <a:gd name="connsiteY8" fmla="*/ 2679980 h 7240945"/>
              <a:gd name="connsiteX9" fmla="*/ 3331566 w 7079618"/>
              <a:gd name="connsiteY9" fmla="*/ 2679194 h 7240945"/>
              <a:gd name="connsiteX10" fmla="*/ 3216788 w 7079618"/>
              <a:gd name="connsiteY10" fmla="*/ 2685174 h 7240945"/>
              <a:gd name="connsiteX11" fmla="*/ 2185416 w 7079618"/>
              <a:gd name="connsiteY11" fmla="*/ 3864430 h 7240945"/>
              <a:gd name="connsiteX12" fmla="*/ 3334250 w 7079618"/>
              <a:gd name="connsiteY12" fmla="*/ 5049806 h 7240945"/>
              <a:gd name="connsiteX13" fmla="*/ 4483083 w 7079618"/>
              <a:gd name="connsiteY13" fmla="*/ 3864431 h 7240945"/>
              <a:gd name="connsiteX14" fmla="*/ 4482258 w 7079618"/>
              <a:gd name="connsiteY14" fmla="*/ 3864431 h 7240945"/>
              <a:gd name="connsiteX15" fmla="*/ 5780937 w 7079618"/>
              <a:gd name="connsiteY15" fmla="*/ 2524440 h 7240945"/>
              <a:gd name="connsiteX16" fmla="*/ 7079618 w 7079618"/>
              <a:gd name="connsiteY16" fmla="*/ 3864430 h 7240945"/>
              <a:gd name="connsiteX17" fmla="*/ 6042667 w 7079618"/>
              <a:gd name="connsiteY17" fmla="*/ 5177197 h 7240945"/>
              <a:gd name="connsiteX18" fmla="*/ 5781300 w 7079618"/>
              <a:gd name="connsiteY18" fmla="*/ 5204384 h 7240945"/>
              <a:gd name="connsiteX19" fmla="*/ 5781300 w 7079618"/>
              <a:gd name="connsiteY19" fmla="*/ 5206786 h 7240945"/>
              <a:gd name="connsiteX20" fmla="*/ 4632467 w 7079618"/>
              <a:gd name="connsiteY20" fmla="*/ 6392161 h 7240945"/>
              <a:gd name="connsiteX21" fmla="*/ 4828670 w 7079618"/>
              <a:gd name="connsiteY21" fmla="*/ 7054917 h 7240945"/>
              <a:gd name="connsiteX22" fmla="*/ 4884953 w 7079618"/>
              <a:gd name="connsiteY22" fmla="*/ 7132577 h 7240945"/>
              <a:gd name="connsiteX23" fmla="*/ 4776584 w 7079618"/>
              <a:gd name="connsiteY23" fmla="*/ 7240945 h 7240945"/>
              <a:gd name="connsiteX24" fmla="*/ 4704414 w 7079618"/>
              <a:gd name="connsiteY24" fmla="*/ 7141363 h 7240945"/>
              <a:gd name="connsiteX25" fmla="*/ 4482619 w 7079618"/>
              <a:gd name="connsiteY25" fmla="*/ 6392162 h 7240945"/>
              <a:gd name="connsiteX26" fmla="*/ 5519570 w 7079618"/>
              <a:gd name="connsiteY26" fmla="*/ 5079394 h 7240945"/>
              <a:gd name="connsiteX27" fmla="*/ 5780937 w 7079618"/>
              <a:gd name="connsiteY27" fmla="*/ 5052208 h 7240945"/>
              <a:gd name="connsiteX28" fmla="*/ 5780937 w 7079618"/>
              <a:gd name="connsiteY28" fmla="*/ 5049806 h 7240945"/>
              <a:gd name="connsiteX29" fmla="*/ 6929770 w 7079618"/>
              <a:gd name="connsiteY29" fmla="*/ 3864430 h 7240945"/>
              <a:gd name="connsiteX30" fmla="*/ 5780937 w 7079618"/>
              <a:gd name="connsiteY30" fmla="*/ 2679054 h 7240945"/>
              <a:gd name="connsiteX31" fmla="*/ 4632105 w 7079618"/>
              <a:gd name="connsiteY31" fmla="*/ 3864430 h 7240945"/>
              <a:gd name="connsiteX32" fmla="*/ 4632930 w 7079618"/>
              <a:gd name="connsiteY32" fmla="*/ 3864430 h 7240945"/>
              <a:gd name="connsiteX33" fmla="*/ 3334249 w 7079618"/>
              <a:gd name="connsiteY33" fmla="*/ 5204421 h 7240945"/>
              <a:gd name="connsiteX34" fmla="*/ 2035568 w 7079618"/>
              <a:gd name="connsiteY34" fmla="*/ 3864430 h 7240945"/>
              <a:gd name="connsiteX35" fmla="*/ 3334249 w 7079618"/>
              <a:gd name="connsiteY35" fmla="*/ 2524440 h 7240945"/>
              <a:gd name="connsiteX36" fmla="*/ 3334250 w 7079618"/>
              <a:gd name="connsiteY36" fmla="*/ 2525227 h 7240945"/>
              <a:gd name="connsiteX37" fmla="*/ 3449027 w 7079618"/>
              <a:gd name="connsiteY37" fmla="*/ 2519247 h 7240945"/>
              <a:gd name="connsiteX38" fmla="*/ 4480399 w 7079618"/>
              <a:gd name="connsiteY38" fmla="*/ 1339991 h 7240945"/>
              <a:gd name="connsiteX39" fmla="*/ 3331566 w 7079618"/>
              <a:gd name="connsiteY39" fmla="*/ 154614 h 7240945"/>
              <a:gd name="connsiteX40" fmla="*/ 2182733 w 7079618"/>
              <a:gd name="connsiteY40" fmla="*/ 1339991 h 7240945"/>
              <a:gd name="connsiteX41" fmla="*/ 2183559 w 7079618"/>
              <a:gd name="connsiteY41" fmla="*/ 1339991 h 7240945"/>
              <a:gd name="connsiteX42" fmla="*/ 884878 w 7079618"/>
              <a:gd name="connsiteY42" fmla="*/ 2679981 h 7240945"/>
              <a:gd name="connsiteX43" fmla="*/ 58797 w 7079618"/>
              <a:gd name="connsiteY43" fmla="*/ 2373992 h 7240945"/>
              <a:gd name="connsiteX44" fmla="*/ 0 w 7079618"/>
              <a:gd name="connsiteY44" fmla="*/ 2318855 h 724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079618" h="7240945">
                <a:moveTo>
                  <a:pt x="0" y="2318855"/>
                </a:moveTo>
                <a:lnTo>
                  <a:pt x="107698" y="2211157"/>
                </a:lnTo>
                <a:lnTo>
                  <a:pt x="154113" y="2254685"/>
                </a:lnTo>
                <a:cubicBezTo>
                  <a:pt x="352699" y="2423785"/>
                  <a:pt x="607292" y="2525367"/>
                  <a:pt x="884878" y="2525367"/>
                </a:cubicBezTo>
                <a:cubicBezTo>
                  <a:pt x="1519361" y="2525367"/>
                  <a:pt x="2033712" y="1994656"/>
                  <a:pt x="2033711" y="1339990"/>
                </a:cubicBezTo>
                <a:lnTo>
                  <a:pt x="2032885" y="1339990"/>
                </a:lnTo>
                <a:cubicBezTo>
                  <a:pt x="2032885" y="599934"/>
                  <a:pt x="2614324" y="0"/>
                  <a:pt x="3331566" y="1"/>
                </a:cubicBezTo>
                <a:cubicBezTo>
                  <a:pt x="4048808" y="0"/>
                  <a:pt x="4630247" y="599934"/>
                  <a:pt x="4630247" y="1339991"/>
                </a:cubicBezTo>
                <a:cubicBezTo>
                  <a:pt x="4630247" y="2080047"/>
                  <a:pt x="4048808" y="2679981"/>
                  <a:pt x="3331566" y="2679980"/>
                </a:cubicBezTo>
                <a:lnTo>
                  <a:pt x="3331566" y="2679194"/>
                </a:lnTo>
                <a:lnTo>
                  <a:pt x="3216788" y="2685174"/>
                </a:lnTo>
                <a:cubicBezTo>
                  <a:pt x="2637482" y="2745878"/>
                  <a:pt x="2185416" y="3250681"/>
                  <a:pt x="2185416" y="3864430"/>
                </a:cubicBezTo>
                <a:cubicBezTo>
                  <a:pt x="2185417" y="4519096"/>
                  <a:pt x="2699766" y="5049806"/>
                  <a:pt x="3334250" y="5049806"/>
                </a:cubicBezTo>
                <a:cubicBezTo>
                  <a:pt x="3968732" y="5049806"/>
                  <a:pt x="4483083" y="4519096"/>
                  <a:pt x="4483083" y="3864431"/>
                </a:cubicBezTo>
                <a:lnTo>
                  <a:pt x="4482258" y="3864431"/>
                </a:lnTo>
                <a:cubicBezTo>
                  <a:pt x="4482257" y="3124375"/>
                  <a:pt x="5063697" y="2524440"/>
                  <a:pt x="5780937" y="2524440"/>
                </a:cubicBezTo>
                <a:cubicBezTo>
                  <a:pt x="6498179" y="2524440"/>
                  <a:pt x="7079618" y="3124374"/>
                  <a:pt x="7079618" y="3864430"/>
                </a:cubicBezTo>
                <a:cubicBezTo>
                  <a:pt x="7079619" y="4511979"/>
                  <a:pt x="6634454" y="5052248"/>
                  <a:pt x="6042667" y="5177197"/>
                </a:cubicBezTo>
                <a:lnTo>
                  <a:pt x="5781300" y="5204384"/>
                </a:lnTo>
                <a:lnTo>
                  <a:pt x="5781300" y="5206786"/>
                </a:lnTo>
                <a:cubicBezTo>
                  <a:pt x="5146816" y="5206785"/>
                  <a:pt x="4632467" y="5737496"/>
                  <a:pt x="4632467" y="6392161"/>
                </a:cubicBezTo>
                <a:cubicBezTo>
                  <a:pt x="4632467" y="6637661"/>
                  <a:pt x="4704798" y="6865730"/>
                  <a:pt x="4828670" y="7054917"/>
                </a:cubicBezTo>
                <a:lnTo>
                  <a:pt x="4884953" y="7132577"/>
                </a:lnTo>
                <a:lnTo>
                  <a:pt x="4776584" y="7240945"/>
                </a:lnTo>
                <a:lnTo>
                  <a:pt x="4704414" y="7141363"/>
                </a:lnTo>
                <a:cubicBezTo>
                  <a:pt x="4564384" y="6927500"/>
                  <a:pt x="4482619" y="6669683"/>
                  <a:pt x="4482619" y="6392162"/>
                </a:cubicBezTo>
                <a:cubicBezTo>
                  <a:pt x="4482619" y="5744613"/>
                  <a:pt x="4927783" y="5204345"/>
                  <a:pt x="5519570" y="5079394"/>
                </a:cubicBezTo>
                <a:lnTo>
                  <a:pt x="5780937" y="5052208"/>
                </a:lnTo>
                <a:lnTo>
                  <a:pt x="5780937" y="5049806"/>
                </a:lnTo>
                <a:cubicBezTo>
                  <a:pt x="6415421" y="5049807"/>
                  <a:pt x="6929771" y="4519096"/>
                  <a:pt x="6929770" y="3864430"/>
                </a:cubicBezTo>
                <a:cubicBezTo>
                  <a:pt x="6929770" y="3209764"/>
                  <a:pt x="6415421" y="2679055"/>
                  <a:pt x="5780937" y="2679054"/>
                </a:cubicBezTo>
                <a:cubicBezTo>
                  <a:pt x="5146454" y="2679053"/>
                  <a:pt x="4632104" y="3209765"/>
                  <a:pt x="4632105" y="3864430"/>
                </a:cubicBezTo>
                <a:lnTo>
                  <a:pt x="4632930" y="3864430"/>
                </a:lnTo>
                <a:cubicBezTo>
                  <a:pt x="4632932" y="4604487"/>
                  <a:pt x="4051491" y="5204421"/>
                  <a:pt x="3334249" y="5204421"/>
                </a:cubicBezTo>
                <a:cubicBezTo>
                  <a:pt x="2617008" y="5204420"/>
                  <a:pt x="2035570" y="4604486"/>
                  <a:pt x="2035568" y="3864430"/>
                </a:cubicBezTo>
                <a:cubicBezTo>
                  <a:pt x="2035568" y="3124374"/>
                  <a:pt x="2617008" y="2524440"/>
                  <a:pt x="3334249" y="2524440"/>
                </a:cubicBezTo>
                <a:lnTo>
                  <a:pt x="3334250" y="2525227"/>
                </a:lnTo>
                <a:lnTo>
                  <a:pt x="3449027" y="2519247"/>
                </a:lnTo>
                <a:cubicBezTo>
                  <a:pt x="4028334" y="2458544"/>
                  <a:pt x="4480399" y="1953740"/>
                  <a:pt x="4480399" y="1339991"/>
                </a:cubicBezTo>
                <a:cubicBezTo>
                  <a:pt x="4480399" y="685325"/>
                  <a:pt x="3966050" y="154614"/>
                  <a:pt x="3331566" y="154614"/>
                </a:cubicBezTo>
                <a:cubicBezTo>
                  <a:pt x="2697084" y="154614"/>
                  <a:pt x="2182733" y="685325"/>
                  <a:pt x="2182733" y="1339991"/>
                </a:cubicBezTo>
                <a:lnTo>
                  <a:pt x="2183559" y="1339991"/>
                </a:lnTo>
                <a:cubicBezTo>
                  <a:pt x="2183559" y="2080046"/>
                  <a:pt x="1602120" y="2679980"/>
                  <a:pt x="884878" y="2679981"/>
                </a:cubicBezTo>
                <a:cubicBezTo>
                  <a:pt x="571085" y="2679980"/>
                  <a:pt x="283285" y="2565150"/>
                  <a:pt x="58797" y="2373992"/>
                </a:cubicBezTo>
                <a:lnTo>
                  <a:pt x="0" y="2318855"/>
                </a:lnTo>
                <a:close/>
              </a:path>
            </a:pathLst>
          </a:custGeom>
          <a:solidFill>
            <a:srgbClr val="666633"/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11" descr="Single gear with solid fill">
            <a:extLst>
              <a:ext uri="{FF2B5EF4-FFF2-40B4-BE49-F238E27FC236}">
                <a16:creationId xmlns:a16="http://schemas.microsoft.com/office/drawing/2014/main" id="{4BC72AC2-1487-5729-299C-93B15286BD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318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Graphic 11" descr="Single gear with solid fill">
            <a:extLst>
              <a:ext uri="{FF2B5EF4-FFF2-40B4-BE49-F238E27FC236}">
                <a16:creationId xmlns:a16="http://schemas.microsoft.com/office/drawing/2014/main" id="{4E317680-3A5C-7B71-CAB5-DE284E5C3C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2434" y="2499628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Graphic 11" descr="Single gear with solid fill">
            <a:extLst>
              <a:ext uri="{FF2B5EF4-FFF2-40B4-BE49-F238E27FC236}">
                <a16:creationId xmlns:a16="http://schemas.microsoft.com/office/drawing/2014/main" id="{AF12C50E-D672-14E3-DA8A-824C68176A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06776" y="784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C89442E8-EFAB-3C87-5D7F-C5049938D3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21050" y="1198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828B4BFA-8611-15D0-83DE-B3247127AB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56708" y="2913902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FADEFFDE-479D-597D-772A-0E99CBE6E2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10274" y="4732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EC3426-DD09-ACF6-BAEE-18902C8159B2}"/>
              </a:ext>
            </a:extLst>
          </p:cNvPr>
          <p:cNvSpPr txBox="1">
            <a:spLocks/>
          </p:cNvSpPr>
          <p:nvPr/>
        </p:nvSpPr>
        <p:spPr>
          <a:xfrm>
            <a:off x="8574714" y="894588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9F2B84-91D1-359F-3E17-8C9A7BB7959C}"/>
              </a:ext>
            </a:extLst>
          </p:cNvPr>
          <p:cNvSpPr txBox="1">
            <a:spLocks/>
          </p:cNvSpPr>
          <p:nvPr/>
        </p:nvSpPr>
        <p:spPr>
          <a:xfrm>
            <a:off x="8590194" y="4659959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634E972B-1D8D-0176-B712-F82BB892AA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58028B21-5291-82DE-8F0A-799B4E318F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5980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7ED608-9C5D-9A9C-48EF-2E9D343788E2}"/>
              </a:ext>
            </a:extLst>
          </p:cNvPr>
          <p:cNvSpPr txBox="1">
            <a:spLocks/>
          </p:cNvSpPr>
          <p:nvPr/>
        </p:nvSpPr>
        <p:spPr>
          <a:xfrm>
            <a:off x="369116" y="2869194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445E09-ACF3-10E4-7B82-000CF3DD4B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84245" y="1308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52EC2-16B2-F3D9-DFCD-4A5D803B67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7820" y="3023509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4DD7B-9C29-55BC-A545-5C37A1A933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73469" y="4841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1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2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4" dur="4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6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8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0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7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8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3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3" grpId="0" animBg="1"/>
          <p:bldP spid="3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14" grpId="0" animBg="1"/>
          <p:bldP spid="15" grpId="0" animBg="1"/>
          <p:bldP spid="19" grpId="0"/>
          <p:bldP spid="19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4" grpId="0"/>
          <p:bldP spid="24" grpId="1"/>
          <p:bldP spid="2" grpId="0"/>
          <p:bldP spid="4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2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4" dur="4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6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8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0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7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8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3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3" grpId="0" animBg="1"/>
          <p:bldP spid="3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14" grpId="0" animBg="1"/>
          <p:bldP spid="15" grpId="0" animBg="1"/>
          <p:bldP spid="19" grpId="0"/>
          <p:bldP spid="19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4" grpId="0"/>
          <p:bldP spid="24" grpId="1"/>
          <p:bldP spid="2" grpId="0"/>
          <p:bldP spid="4" grpId="0"/>
          <p:bldP spid="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EF26-3D90-A8B0-7738-447257D8B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98B952B6-BB80-B8EA-8E30-0EC04E41EAB9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E02BB53-EDCE-2EED-E6D3-3648FC3224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1893132" y="346528"/>
            <a:ext cx="8459177" cy="6432915"/>
          </a:xfrm>
          <a:custGeom>
            <a:avLst/>
            <a:gdLst>
              <a:gd name="connsiteX0" fmla="*/ 0 w 8459177"/>
              <a:gd name="connsiteY0" fmla="*/ 2407223 h 6432915"/>
              <a:gd name="connsiteX1" fmla="*/ 137872 w 8459177"/>
              <a:gd name="connsiteY1" fmla="*/ 2269352 h 6432915"/>
              <a:gd name="connsiteX2" fmla="*/ 176821 w 8459177"/>
              <a:gd name="connsiteY2" fmla="*/ 2354686 h 6432915"/>
              <a:gd name="connsiteX3" fmla="*/ 1397522 w 8459177"/>
              <a:gd name="connsiteY3" fmla="*/ 3121475 h 6432915"/>
              <a:gd name="connsiteX4" fmla="*/ 2785778 w 8459177"/>
              <a:gd name="connsiteY4" fmla="*/ 1656293 h 6432915"/>
              <a:gd name="connsiteX5" fmla="*/ 2784780 w 8459177"/>
              <a:gd name="connsiteY5" fmla="*/ 1656293 h 6432915"/>
              <a:gd name="connsiteX6" fmla="*/ 4354113 w 8459177"/>
              <a:gd name="connsiteY6" fmla="*/ 0 h 6432915"/>
              <a:gd name="connsiteX7" fmla="*/ 5923446 w 8459177"/>
              <a:gd name="connsiteY7" fmla="*/ 1656293 h 6432915"/>
              <a:gd name="connsiteX8" fmla="*/ 4354113 w 8459177"/>
              <a:gd name="connsiteY8" fmla="*/ 3312586 h 6432915"/>
              <a:gd name="connsiteX9" fmla="*/ 4354113 w 8459177"/>
              <a:gd name="connsiteY9" fmla="*/ 3311613 h 6432915"/>
              <a:gd name="connsiteX10" fmla="*/ 4215414 w 8459177"/>
              <a:gd name="connsiteY10" fmla="*/ 3319005 h 6432915"/>
              <a:gd name="connsiteX11" fmla="*/ 2969099 w 8459177"/>
              <a:gd name="connsiteY11" fmla="*/ 4776623 h 6432915"/>
              <a:gd name="connsiteX12" fmla="*/ 4357356 w 8459177"/>
              <a:gd name="connsiteY12" fmla="*/ 6241804 h 6432915"/>
              <a:gd name="connsiteX13" fmla="*/ 5745612 w 8459177"/>
              <a:gd name="connsiteY13" fmla="*/ 4776623 h 6432915"/>
              <a:gd name="connsiteX14" fmla="*/ 5744613 w 8459177"/>
              <a:gd name="connsiteY14" fmla="*/ 4776623 h 6432915"/>
              <a:gd name="connsiteX15" fmla="*/ 7313946 w 8459177"/>
              <a:gd name="connsiteY15" fmla="*/ 3120330 h 6432915"/>
              <a:gd name="connsiteX16" fmla="*/ 8423632 w 8459177"/>
              <a:gd name="connsiteY16" fmla="*/ 3605446 h 6432915"/>
              <a:gd name="connsiteX17" fmla="*/ 8459177 w 8459177"/>
              <a:gd name="connsiteY17" fmla="*/ 3646723 h 6432915"/>
              <a:gd name="connsiteX18" fmla="*/ 8327854 w 8459177"/>
              <a:gd name="connsiteY18" fmla="*/ 3778046 h 6432915"/>
              <a:gd name="connsiteX19" fmla="*/ 8295592 w 8459177"/>
              <a:gd name="connsiteY19" fmla="*/ 3740582 h 6432915"/>
              <a:gd name="connsiteX20" fmla="*/ 7313947 w 8459177"/>
              <a:gd name="connsiteY20" fmla="*/ 3311440 h 6432915"/>
              <a:gd name="connsiteX21" fmla="*/ 5925691 w 8459177"/>
              <a:gd name="connsiteY21" fmla="*/ 4776623 h 6432915"/>
              <a:gd name="connsiteX22" fmla="*/ 5926689 w 8459177"/>
              <a:gd name="connsiteY22" fmla="*/ 4776623 h 6432915"/>
              <a:gd name="connsiteX23" fmla="*/ 4357356 w 8459177"/>
              <a:gd name="connsiteY23" fmla="*/ 6432915 h 6432915"/>
              <a:gd name="connsiteX24" fmla="*/ 2788023 w 8459177"/>
              <a:gd name="connsiteY24" fmla="*/ 4776623 h 6432915"/>
              <a:gd name="connsiteX25" fmla="*/ 4357356 w 8459177"/>
              <a:gd name="connsiteY25" fmla="*/ 3120330 h 6432915"/>
              <a:gd name="connsiteX26" fmla="*/ 4357356 w 8459177"/>
              <a:gd name="connsiteY26" fmla="*/ 3121303 h 6432915"/>
              <a:gd name="connsiteX27" fmla="*/ 4496054 w 8459177"/>
              <a:gd name="connsiteY27" fmla="*/ 3113910 h 6432915"/>
              <a:gd name="connsiteX28" fmla="*/ 5742370 w 8459177"/>
              <a:gd name="connsiteY28" fmla="*/ 1656293 h 6432915"/>
              <a:gd name="connsiteX29" fmla="*/ 4354113 w 8459177"/>
              <a:gd name="connsiteY29" fmla="*/ 191110 h 6432915"/>
              <a:gd name="connsiteX30" fmla="*/ 2965857 w 8459177"/>
              <a:gd name="connsiteY30" fmla="*/ 1656293 h 6432915"/>
              <a:gd name="connsiteX31" fmla="*/ 2966855 w 8459177"/>
              <a:gd name="connsiteY31" fmla="*/ 1656293 h 6432915"/>
              <a:gd name="connsiteX32" fmla="*/ 1397522 w 8459177"/>
              <a:gd name="connsiteY32" fmla="*/ 3312585 h 6432915"/>
              <a:gd name="connsiteX33" fmla="*/ 17599 w 8459177"/>
              <a:gd name="connsiteY33" fmla="*/ 2445780 h 643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459177" h="6432915">
                <a:moveTo>
                  <a:pt x="0" y="2407223"/>
                </a:moveTo>
                <a:lnTo>
                  <a:pt x="137872" y="2269352"/>
                </a:lnTo>
                <a:lnTo>
                  <a:pt x="176821" y="2354686"/>
                </a:lnTo>
                <a:cubicBezTo>
                  <a:pt x="411907" y="2811420"/>
                  <a:pt x="870407" y="3121475"/>
                  <a:pt x="1397522" y="3121475"/>
                </a:cubicBezTo>
                <a:cubicBezTo>
                  <a:pt x="2164235" y="3121474"/>
                  <a:pt x="2785778" y="2465491"/>
                  <a:pt x="2785778" y="1656293"/>
                </a:cubicBezTo>
                <a:lnTo>
                  <a:pt x="2784780" y="1656293"/>
                </a:lnTo>
                <a:cubicBezTo>
                  <a:pt x="2784780" y="741547"/>
                  <a:pt x="3487395" y="0"/>
                  <a:pt x="4354113" y="0"/>
                </a:cubicBezTo>
                <a:cubicBezTo>
                  <a:pt x="5220832" y="0"/>
                  <a:pt x="5923446" y="741547"/>
                  <a:pt x="5923446" y="1656293"/>
                </a:cubicBezTo>
                <a:cubicBezTo>
                  <a:pt x="5923446" y="2571038"/>
                  <a:pt x="5220832" y="3312585"/>
                  <a:pt x="4354113" y="3312586"/>
                </a:cubicBezTo>
                <a:lnTo>
                  <a:pt x="4354113" y="3311613"/>
                </a:lnTo>
                <a:lnTo>
                  <a:pt x="4215414" y="3319005"/>
                </a:lnTo>
                <a:cubicBezTo>
                  <a:pt x="3515379" y="3394038"/>
                  <a:pt x="2969100" y="4017999"/>
                  <a:pt x="2969099" y="4776623"/>
                </a:cubicBezTo>
                <a:cubicBezTo>
                  <a:pt x="2969100" y="5585821"/>
                  <a:pt x="3590642" y="6241805"/>
                  <a:pt x="4357356" y="6241804"/>
                </a:cubicBezTo>
                <a:cubicBezTo>
                  <a:pt x="5124069" y="6241804"/>
                  <a:pt x="5745613" y="5585821"/>
                  <a:pt x="5745612" y="4776623"/>
                </a:cubicBezTo>
                <a:lnTo>
                  <a:pt x="5744613" y="4776623"/>
                </a:lnTo>
                <a:cubicBezTo>
                  <a:pt x="5744614" y="3861879"/>
                  <a:pt x="6447230" y="3120330"/>
                  <a:pt x="7313946" y="3120330"/>
                </a:cubicBezTo>
                <a:cubicBezTo>
                  <a:pt x="7747306" y="3120330"/>
                  <a:pt x="8139639" y="3305716"/>
                  <a:pt x="8423632" y="3605446"/>
                </a:cubicBezTo>
                <a:lnTo>
                  <a:pt x="8459177" y="3646723"/>
                </a:lnTo>
                <a:lnTo>
                  <a:pt x="8327854" y="3778046"/>
                </a:lnTo>
                <a:lnTo>
                  <a:pt x="8295592" y="3740582"/>
                </a:lnTo>
                <a:cubicBezTo>
                  <a:pt x="8044367" y="3475436"/>
                  <a:pt x="7697304" y="3311440"/>
                  <a:pt x="7313947" y="3311440"/>
                </a:cubicBezTo>
                <a:cubicBezTo>
                  <a:pt x="6547233" y="3311441"/>
                  <a:pt x="5925691" y="3967424"/>
                  <a:pt x="5925691" y="4776623"/>
                </a:cubicBezTo>
                <a:lnTo>
                  <a:pt x="5926689" y="4776623"/>
                </a:lnTo>
                <a:cubicBezTo>
                  <a:pt x="5926689" y="5691368"/>
                  <a:pt x="5224075" y="6432915"/>
                  <a:pt x="4357356" y="6432915"/>
                </a:cubicBezTo>
                <a:cubicBezTo>
                  <a:pt x="3490637" y="6432915"/>
                  <a:pt x="2788023" y="5691368"/>
                  <a:pt x="2788023" y="4776623"/>
                </a:cubicBezTo>
                <a:cubicBezTo>
                  <a:pt x="2788023" y="3861877"/>
                  <a:pt x="3490637" y="3120330"/>
                  <a:pt x="4357356" y="3120330"/>
                </a:cubicBezTo>
                <a:lnTo>
                  <a:pt x="4357356" y="3121303"/>
                </a:lnTo>
                <a:lnTo>
                  <a:pt x="4496054" y="3113910"/>
                </a:lnTo>
                <a:cubicBezTo>
                  <a:pt x="5196091" y="3038879"/>
                  <a:pt x="5742369" y="2414917"/>
                  <a:pt x="5742370" y="1656293"/>
                </a:cubicBezTo>
                <a:cubicBezTo>
                  <a:pt x="5742369" y="847094"/>
                  <a:pt x="5120826" y="191111"/>
                  <a:pt x="4354113" y="191110"/>
                </a:cubicBezTo>
                <a:cubicBezTo>
                  <a:pt x="3587400" y="191111"/>
                  <a:pt x="2965858" y="847094"/>
                  <a:pt x="2965857" y="1656293"/>
                </a:cubicBezTo>
                <a:lnTo>
                  <a:pt x="2966855" y="1656293"/>
                </a:lnTo>
                <a:cubicBezTo>
                  <a:pt x="2966855" y="2571038"/>
                  <a:pt x="2264242" y="3312585"/>
                  <a:pt x="1397522" y="3312585"/>
                </a:cubicBezTo>
                <a:cubicBezTo>
                  <a:pt x="801653" y="3312585"/>
                  <a:pt x="283349" y="2962088"/>
                  <a:pt x="17599" y="244578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1" descr="Single gear with solid fill">
            <a:extLst>
              <a:ext uri="{FF2B5EF4-FFF2-40B4-BE49-F238E27FC236}">
                <a16:creationId xmlns:a16="http://schemas.microsoft.com/office/drawing/2014/main" id="{F5762D61-2153-8DDB-118D-885C9F9703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386648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8FDE83F9-E63C-DC67-2D7C-54EAE7D8BC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1622108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B0C5E3A-E366-7679-930D-BAF8E2823A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20511" y="2036382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E9AAC62C-A718-3ACB-A255-8EBB0F9BD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25081" y="4280757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B912CC-272D-B325-CC81-CB1CD2E99B6F}"/>
              </a:ext>
            </a:extLst>
          </p:cNvPr>
          <p:cNvSpPr txBox="1">
            <a:spLocks/>
          </p:cNvSpPr>
          <p:nvPr/>
        </p:nvSpPr>
        <p:spPr>
          <a:xfrm>
            <a:off x="572510" y="4128754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45D169-2FAA-0B51-A6C7-97E41E2E9A34}"/>
              </a:ext>
            </a:extLst>
          </p:cNvPr>
          <p:cNvSpPr txBox="1">
            <a:spLocks/>
          </p:cNvSpPr>
          <p:nvPr/>
        </p:nvSpPr>
        <p:spPr>
          <a:xfrm>
            <a:off x="9126247" y="2112006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0E277AF9-02D2-98B4-6160-C742FEA161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FF6D0049-2DB4-B1ED-DC73-08C9FE6D92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5980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DEB064-8226-198F-5BB1-15CDEA4C66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83706" y="2145989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652F8-AD7E-E6D8-2BC4-3FA47E410A9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88275" y="4390364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79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" grpId="0"/>
          <p:bldP spid="3" grpId="0"/>
        </p:bldLst>
      </p:timing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DE7E-9BC4-4448-8676-5FEA58652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272F2763-2C0B-8FA2-992D-5F99A6D2F2B5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65B54AE-9F2C-8E69-76FF-9A19323586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440762" y="253704"/>
            <a:ext cx="7742422" cy="5601681"/>
          </a:xfrm>
          <a:custGeom>
            <a:avLst/>
            <a:gdLst>
              <a:gd name="connsiteX0" fmla="*/ 116542 w 7742422"/>
              <a:gd name="connsiteY0" fmla="*/ 2239206 h 5601681"/>
              <a:gd name="connsiteX1" fmla="*/ 127137 w 7742422"/>
              <a:gd name="connsiteY1" fmla="*/ 2253839 h 5601681"/>
              <a:gd name="connsiteX2" fmla="*/ 1080490 w 7742422"/>
              <a:gd name="connsiteY2" fmla="*/ 2718132 h 5601681"/>
              <a:gd name="connsiteX3" fmla="*/ 2315966 w 7742422"/>
              <a:gd name="connsiteY3" fmla="*/ 1442274 h 5601681"/>
              <a:gd name="connsiteX4" fmla="*/ 2315077 w 7742422"/>
              <a:gd name="connsiteY4" fmla="*/ 1442273 h 5601681"/>
              <a:gd name="connsiteX5" fmla="*/ 3711702 w 7742422"/>
              <a:gd name="connsiteY5" fmla="*/ 1 h 5601681"/>
              <a:gd name="connsiteX6" fmla="*/ 5108325 w 7742422"/>
              <a:gd name="connsiteY6" fmla="*/ 1442273 h 5601681"/>
              <a:gd name="connsiteX7" fmla="*/ 3711702 w 7742422"/>
              <a:gd name="connsiteY7" fmla="*/ 2884547 h 5601681"/>
              <a:gd name="connsiteX8" fmla="*/ 3711701 w 7742422"/>
              <a:gd name="connsiteY8" fmla="*/ 2883701 h 5601681"/>
              <a:gd name="connsiteX9" fmla="*/ 3588266 w 7742422"/>
              <a:gd name="connsiteY9" fmla="*/ 2890137 h 5601681"/>
              <a:gd name="connsiteX10" fmla="*/ 2479112 w 7742422"/>
              <a:gd name="connsiteY10" fmla="*/ 4159407 h 5601681"/>
              <a:gd name="connsiteX11" fmla="*/ 3714586 w 7742422"/>
              <a:gd name="connsiteY11" fmla="*/ 5435265 h 5601681"/>
              <a:gd name="connsiteX12" fmla="*/ 4950061 w 7742422"/>
              <a:gd name="connsiteY12" fmla="*/ 4159407 h 5601681"/>
              <a:gd name="connsiteX13" fmla="*/ 4949173 w 7742422"/>
              <a:gd name="connsiteY13" fmla="*/ 4159407 h 5601681"/>
              <a:gd name="connsiteX14" fmla="*/ 6345798 w 7742422"/>
              <a:gd name="connsiteY14" fmla="*/ 2717134 h 5601681"/>
              <a:gd name="connsiteX15" fmla="*/ 7742422 w 7742422"/>
              <a:gd name="connsiteY15" fmla="*/ 4159407 h 5601681"/>
              <a:gd name="connsiteX16" fmla="*/ 7730633 w 7742422"/>
              <a:gd name="connsiteY16" fmla="*/ 4320317 h 5601681"/>
              <a:gd name="connsiteX17" fmla="*/ 7528587 w 7742422"/>
              <a:gd name="connsiteY17" fmla="*/ 4522363 h 5601681"/>
              <a:gd name="connsiteX18" fmla="*/ 7549636 w 7742422"/>
              <a:gd name="connsiteY18" fmla="*/ 4447544 h 5601681"/>
              <a:gd name="connsiteX19" fmla="*/ 7581273 w 7742422"/>
              <a:gd name="connsiteY19" fmla="*/ 4159408 h 5601681"/>
              <a:gd name="connsiteX20" fmla="*/ 6345798 w 7742422"/>
              <a:gd name="connsiteY20" fmla="*/ 2883549 h 5601681"/>
              <a:gd name="connsiteX21" fmla="*/ 5110323 w 7742422"/>
              <a:gd name="connsiteY21" fmla="*/ 4159408 h 5601681"/>
              <a:gd name="connsiteX22" fmla="*/ 5111211 w 7742422"/>
              <a:gd name="connsiteY22" fmla="*/ 4159408 h 5601681"/>
              <a:gd name="connsiteX23" fmla="*/ 3714586 w 7742422"/>
              <a:gd name="connsiteY23" fmla="*/ 5601681 h 5601681"/>
              <a:gd name="connsiteX24" fmla="*/ 2317962 w 7742422"/>
              <a:gd name="connsiteY24" fmla="*/ 4159407 h 5601681"/>
              <a:gd name="connsiteX25" fmla="*/ 3714586 w 7742422"/>
              <a:gd name="connsiteY25" fmla="*/ 2717132 h 5601681"/>
              <a:gd name="connsiteX26" fmla="*/ 3714586 w 7742422"/>
              <a:gd name="connsiteY26" fmla="*/ 2717981 h 5601681"/>
              <a:gd name="connsiteX27" fmla="*/ 3838022 w 7742422"/>
              <a:gd name="connsiteY27" fmla="*/ 2711544 h 5601681"/>
              <a:gd name="connsiteX28" fmla="*/ 4947176 w 7742422"/>
              <a:gd name="connsiteY28" fmla="*/ 1442273 h 5601681"/>
              <a:gd name="connsiteX29" fmla="*/ 3711702 w 7742422"/>
              <a:gd name="connsiteY29" fmla="*/ 166417 h 5601681"/>
              <a:gd name="connsiteX30" fmla="*/ 2476226 w 7742422"/>
              <a:gd name="connsiteY30" fmla="*/ 1442275 h 5601681"/>
              <a:gd name="connsiteX31" fmla="*/ 2477115 w 7742422"/>
              <a:gd name="connsiteY31" fmla="*/ 1442273 h 5601681"/>
              <a:gd name="connsiteX32" fmla="*/ 1080489 w 7742422"/>
              <a:gd name="connsiteY32" fmla="*/ 2884548 h 5601681"/>
              <a:gd name="connsiteX33" fmla="*/ 2787 w 7742422"/>
              <a:gd name="connsiteY33" fmla="*/ 2359694 h 5601681"/>
              <a:gd name="connsiteX34" fmla="*/ 0 w 7742422"/>
              <a:gd name="connsiteY34" fmla="*/ 2355846 h 56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742422" h="5601681">
                <a:moveTo>
                  <a:pt x="116542" y="2239206"/>
                </a:moveTo>
                <a:lnTo>
                  <a:pt x="127137" y="2253839"/>
                </a:lnTo>
                <a:cubicBezTo>
                  <a:pt x="353742" y="2537394"/>
                  <a:pt x="696677" y="2718132"/>
                  <a:pt x="1080490" y="2718132"/>
                </a:cubicBezTo>
                <a:cubicBezTo>
                  <a:pt x="1762825" y="2718129"/>
                  <a:pt x="2315964" y="2146912"/>
                  <a:pt x="2315966" y="1442274"/>
                </a:cubicBezTo>
                <a:lnTo>
                  <a:pt x="2315077" y="1442273"/>
                </a:lnTo>
                <a:cubicBezTo>
                  <a:pt x="2315076" y="645729"/>
                  <a:pt x="2940367" y="0"/>
                  <a:pt x="3711702" y="1"/>
                </a:cubicBezTo>
                <a:cubicBezTo>
                  <a:pt x="4483036" y="0"/>
                  <a:pt x="5108325" y="645727"/>
                  <a:pt x="5108325" y="1442273"/>
                </a:cubicBezTo>
                <a:cubicBezTo>
                  <a:pt x="5108325" y="2238820"/>
                  <a:pt x="4483035" y="2884547"/>
                  <a:pt x="3711702" y="2884547"/>
                </a:cubicBezTo>
                <a:lnTo>
                  <a:pt x="3711701" y="2883701"/>
                </a:lnTo>
                <a:lnTo>
                  <a:pt x="3588266" y="2890137"/>
                </a:lnTo>
                <a:cubicBezTo>
                  <a:pt x="2965272" y="2955474"/>
                  <a:pt x="2479112" y="3498811"/>
                  <a:pt x="2479112" y="4159407"/>
                </a:cubicBezTo>
                <a:cubicBezTo>
                  <a:pt x="2479112" y="4864045"/>
                  <a:pt x="3032250" y="5435265"/>
                  <a:pt x="3714586" y="5435265"/>
                </a:cubicBezTo>
                <a:cubicBezTo>
                  <a:pt x="4396922" y="5435265"/>
                  <a:pt x="4950061" y="4864043"/>
                  <a:pt x="4950061" y="4159407"/>
                </a:cubicBezTo>
                <a:lnTo>
                  <a:pt x="4949173" y="4159407"/>
                </a:lnTo>
                <a:cubicBezTo>
                  <a:pt x="4949173" y="3362863"/>
                  <a:pt x="5574463" y="2717134"/>
                  <a:pt x="6345798" y="2717134"/>
                </a:cubicBezTo>
                <a:cubicBezTo>
                  <a:pt x="7117132" y="2717134"/>
                  <a:pt x="7742423" y="3362862"/>
                  <a:pt x="7742422" y="4159407"/>
                </a:cubicBezTo>
                <a:lnTo>
                  <a:pt x="7730633" y="4320317"/>
                </a:lnTo>
                <a:lnTo>
                  <a:pt x="7528587" y="4522363"/>
                </a:lnTo>
                <a:lnTo>
                  <a:pt x="7549636" y="4447544"/>
                </a:lnTo>
                <a:cubicBezTo>
                  <a:pt x="7570334" y="4354949"/>
                  <a:pt x="7581273" y="4258498"/>
                  <a:pt x="7581273" y="4159408"/>
                </a:cubicBezTo>
                <a:cubicBezTo>
                  <a:pt x="7581273" y="3454770"/>
                  <a:pt x="7028133" y="2883551"/>
                  <a:pt x="6345798" y="2883549"/>
                </a:cubicBezTo>
                <a:cubicBezTo>
                  <a:pt x="5663464" y="2883551"/>
                  <a:pt x="5110323" y="3454770"/>
                  <a:pt x="5110323" y="4159408"/>
                </a:cubicBezTo>
                <a:lnTo>
                  <a:pt x="5111211" y="4159408"/>
                </a:lnTo>
                <a:cubicBezTo>
                  <a:pt x="5111210" y="4955953"/>
                  <a:pt x="4485921" y="5601680"/>
                  <a:pt x="3714586" y="5601681"/>
                </a:cubicBezTo>
                <a:cubicBezTo>
                  <a:pt x="2943252" y="5601681"/>
                  <a:pt x="2317961" y="4955952"/>
                  <a:pt x="2317962" y="4159407"/>
                </a:cubicBezTo>
                <a:cubicBezTo>
                  <a:pt x="2317962" y="3362862"/>
                  <a:pt x="2943251" y="2717132"/>
                  <a:pt x="3714586" y="2717132"/>
                </a:cubicBezTo>
                <a:lnTo>
                  <a:pt x="3714586" y="2717981"/>
                </a:lnTo>
                <a:lnTo>
                  <a:pt x="3838022" y="2711544"/>
                </a:lnTo>
                <a:cubicBezTo>
                  <a:pt x="4461018" y="2646208"/>
                  <a:pt x="4947176" y="2102871"/>
                  <a:pt x="4947176" y="1442273"/>
                </a:cubicBezTo>
                <a:cubicBezTo>
                  <a:pt x="4947176" y="737636"/>
                  <a:pt x="4394035" y="166416"/>
                  <a:pt x="3711702" y="166417"/>
                </a:cubicBezTo>
                <a:cubicBezTo>
                  <a:pt x="3029367" y="166417"/>
                  <a:pt x="2476227" y="737637"/>
                  <a:pt x="2476226" y="1442275"/>
                </a:cubicBezTo>
                <a:lnTo>
                  <a:pt x="2477115" y="1442273"/>
                </a:lnTo>
                <a:cubicBezTo>
                  <a:pt x="2477114" y="2238820"/>
                  <a:pt x="1851825" y="2884547"/>
                  <a:pt x="1080489" y="2884548"/>
                </a:cubicBezTo>
                <a:cubicBezTo>
                  <a:pt x="646614" y="2884547"/>
                  <a:pt x="258948" y="2680235"/>
                  <a:pt x="2787" y="2359694"/>
                </a:cubicBezTo>
                <a:lnTo>
                  <a:pt x="0" y="235584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11" descr="Single gear with solid fill">
            <a:extLst>
              <a:ext uri="{FF2B5EF4-FFF2-40B4-BE49-F238E27FC236}">
                <a16:creationId xmlns:a16="http://schemas.microsoft.com/office/drawing/2014/main" id="{BBC3BDCB-4434-E697-A79E-619DABCB81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1973" y="106854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Graphic 11" descr="Single gear with solid fill">
            <a:extLst>
              <a:ext uri="{FF2B5EF4-FFF2-40B4-BE49-F238E27FC236}">
                <a16:creationId xmlns:a16="http://schemas.microsoft.com/office/drawing/2014/main" id="{72AD0583-CB48-564D-2487-8FB84FC0D2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297221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5B3AC3A1-8597-EE2E-769A-A269DA1B08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54626" y="3386487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81F780AA-0039-87A4-273E-1A9F4E235C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6247" y="148281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9F106E-EE59-CAF6-C5D2-E626DE86481D}"/>
              </a:ext>
            </a:extLst>
          </p:cNvPr>
          <p:cNvSpPr txBox="1">
            <a:spLocks/>
          </p:cNvSpPr>
          <p:nvPr/>
        </p:nvSpPr>
        <p:spPr>
          <a:xfrm>
            <a:off x="607445" y="3386487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4718C3-D165-FB6F-65B5-FC25D7286F04}"/>
              </a:ext>
            </a:extLst>
          </p:cNvPr>
          <p:cNvSpPr txBox="1">
            <a:spLocks/>
          </p:cNvSpPr>
          <p:nvPr/>
        </p:nvSpPr>
        <p:spPr>
          <a:xfrm>
            <a:off x="9126247" y="1401144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57639720-75F3-3FF7-0654-4454756E17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1973" y="4853187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Graphic 11" descr="Single gear with solid fill">
            <a:extLst>
              <a:ext uri="{FF2B5EF4-FFF2-40B4-BE49-F238E27FC236}">
                <a16:creationId xmlns:a16="http://schemas.microsoft.com/office/drawing/2014/main" id="{8A1EF3FF-C95B-DEFD-C9DE-C587BACBC6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F904C-CEF5-DD08-1848-7E2A77AFFAA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89442" y="159242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66776-E515-716B-E712-C7D62DC078C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7821" y="3496094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5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4234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19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1" dur="4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666633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7" grpId="0" animBg="1"/>
          <p:bldP spid="8" grpId="0" animBg="1"/>
          <p:bldP spid="14" grpId="0" animBg="1"/>
          <p:bldP spid="15" grpId="0" animBg="1"/>
          <p:bldP spid="18" grpId="0"/>
          <p:bldP spid="18" grpId="1"/>
          <p:bldP spid="19" grpId="0"/>
          <p:bldP spid="19" grpId="1"/>
          <p:bldP spid="20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19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1" dur="4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666633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7" grpId="0" animBg="1"/>
          <p:bldP spid="8" grpId="0" animBg="1"/>
          <p:bldP spid="14" grpId="0" animBg="1"/>
          <p:bldP spid="15" grpId="0" animBg="1"/>
          <p:bldP spid="18" grpId="0"/>
          <p:bldP spid="18" grpId="1"/>
          <p:bldP spid="19" grpId="0"/>
          <p:bldP spid="19" grpId="1"/>
          <p:bldP spid="20" grpId="0" animBg="1"/>
          <p:bldP spid="21" grpId="0" animBg="1"/>
        </p:bldLst>
      </p:timing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64917-DB2C-8E60-CCFD-8D18F3316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B7E9D57-4490-87FF-05CC-41FC757323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rgbClr val="666633"/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5CA1070A-F6A4-EE20-34F3-866080AFE617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01680A2A-BB81-1C61-75A5-693A71DB87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0B708240-2CE1-8D8F-A3AF-E4BDBAE414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65450B68-0DF0-C380-4C18-727733A417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BE32410B-F8A8-0959-52C5-E61BEFE72F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A1E39A2D-63A2-9C24-0CB2-BF9BBA69DA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00166559-146A-66FD-3ED0-F886064AD6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F7656167-0ED6-3028-D4BB-7B1CAD1B27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81A3FEB6-67A3-07F6-FD8D-8D83DE4684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DF8960-B402-F261-1716-FE58F5571B7B}"/>
              </a:ext>
            </a:extLst>
          </p:cNvPr>
          <p:cNvSpPr txBox="1">
            <a:spLocks/>
          </p:cNvSpPr>
          <p:nvPr/>
        </p:nvSpPr>
        <p:spPr>
          <a:xfrm>
            <a:off x="2154424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01628D-4FCE-2040-B90F-4A09A9E9B3B1}"/>
              </a:ext>
            </a:extLst>
          </p:cNvPr>
          <p:cNvSpPr txBox="1">
            <a:spLocks/>
          </p:cNvSpPr>
          <p:nvPr/>
        </p:nvSpPr>
        <p:spPr>
          <a:xfrm>
            <a:off x="218654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D59C0-5299-34BF-4B64-B2CAAEA297B0}"/>
              </a:ext>
            </a:extLst>
          </p:cNvPr>
          <p:cNvSpPr txBox="1">
            <a:spLocks/>
          </p:cNvSpPr>
          <p:nvPr/>
        </p:nvSpPr>
        <p:spPr>
          <a:xfrm>
            <a:off x="9748618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ACBB65-2399-E5C8-0B60-4A05F713AADF}"/>
              </a:ext>
            </a:extLst>
          </p:cNvPr>
          <p:cNvSpPr txBox="1">
            <a:spLocks/>
          </p:cNvSpPr>
          <p:nvPr/>
        </p:nvSpPr>
        <p:spPr>
          <a:xfrm>
            <a:off x="7905750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D3A04-815D-E8C2-9872-2390950BF7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689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B0BAB-E62E-FD0C-8FFB-2378CC77B09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946CB8-C82B-E617-D0BB-04E634490F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6914D9-FE03-0328-B6CD-CAC8D1CD2B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8601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1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  <p:bldP spid="3" grpId="0"/>
          <p:bldP spid="4" grpId="0"/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  <p:bldP spid="3" grpId="0"/>
          <p:bldP spid="4" grpId="0"/>
          <p:bldP spid="5" grpId="0"/>
          <p:bldP spid="6" grpId="0"/>
        </p:bldLst>
      </p:timing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E86EC-2708-CA9A-0A40-FAAADC12A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2316EB1-4F8F-8B09-EE93-C7DC28D8EA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 flipH="1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4A1DEBFF-F74E-AA7A-A7D0-9B1A37FE2F5D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E7878D94-DDCC-B24C-BC2F-7B09048EA8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029D1F3C-8406-D1F1-1FC9-4123BD1220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7BFD884C-B97B-6D9D-42A3-DD510E0218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3A46AE76-1343-FF47-7C8F-B14A14D70A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accent6">
                <a:lumMod val="60000"/>
                <a:lumOff val="40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488B446E-1132-58C8-E226-A8A1EA540D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298FBB00-026B-7F3B-48BF-316D439735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3CE563EA-1E22-7163-0C30-A2C91CE0B1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CE19E943-B462-2916-5838-20825E8D7F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3FE218-305C-50D1-9115-4885302E8446}"/>
              </a:ext>
            </a:extLst>
          </p:cNvPr>
          <p:cNvSpPr txBox="1">
            <a:spLocks/>
          </p:cNvSpPr>
          <p:nvPr/>
        </p:nvSpPr>
        <p:spPr>
          <a:xfrm>
            <a:off x="272911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C8F23A-077D-4EC8-427F-F00D850B7B72}"/>
              </a:ext>
            </a:extLst>
          </p:cNvPr>
          <p:cNvSpPr txBox="1">
            <a:spLocks/>
          </p:cNvSpPr>
          <p:nvPr/>
        </p:nvSpPr>
        <p:spPr>
          <a:xfrm>
            <a:off x="2441001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577B58-3BDD-8F1D-3459-476976BC4EE3}"/>
              </a:ext>
            </a:extLst>
          </p:cNvPr>
          <p:cNvSpPr txBox="1">
            <a:spLocks/>
          </p:cNvSpPr>
          <p:nvPr/>
        </p:nvSpPr>
        <p:spPr>
          <a:xfrm>
            <a:off x="7520141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567D5-4FB3-A558-B683-FD71D524947C}"/>
              </a:ext>
            </a:extLst>
          </p:cNvPr>
          <p:cNvSpPr txBox="1">
            <a:spLocks/>
          </p:cNvSpPr>
          <p:nvPr/>
        </p:nvSpPr>
        <p:spPr>
          <a:xfrm>
            <a:off x="9748618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7E8850-B6A8-0212-88F0-E93C7FE3306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8601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5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F596D-FBA4-F469-0E7F-BE980C43F4E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6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C23EC-0F38-A918-43BD-0109660A80A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7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BA590-3DC9-3F60-FCDC-FD37EDF50E5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689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8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2415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6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7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4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5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7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9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4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5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5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666633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8" grpId="0" animBg="1"/>
          <p:bldP spid="19" grpId="0" animBg="1"/>
          <p:bldP spid="20" grpId="0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7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9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4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5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5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E97132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666633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8" grpId="0" animBg="1"/>
          <p:bldP spid="19" grpId="0" animBg="1"/>
          <p:bldP spid="20" grpId="0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D25482-6BC8-6B77-3465-0D90C1D0B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27F68735-19AB-5F8E-4006-FA04AFAE49B2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6B941A1-3F9C-76D8-1C3A-B0CD4A86CD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695103" y="1120551"/>
            <a:ext cx="6858944" cy="4616898"/>
          </a:xfrm>
          <a:custGeom>
            <a:avLst/>
            <a:gdLst>
              <a:gd name="connsiteX0" fmla="*/ 53502 w 6858944"/>
              <a:gd name="connsiteY0" fmla="*/ 835081 h 4616898"/>
              <a:gd name="connsiteX1" fmla="*/ 399277 w 6858944"/>
              <a:gd name="connsiteY1" fmla="*/ 489306 h 4616898"/>
              <a:gd name="connsiteX2" fmla="*/ 404455 w 6858944"/>
              <a:gd name="connsiteY2" fmla="*/ 494484 h 4616898"/>
              <a:gd name="connsiteX3" fmla="*/ 316750 w 6858944"/>
              <a:gd name="connsiteY3" fmla="*/ 600783 h 4616898"/>
              <a:gd name="connsiteX4" fmla="*/ 137160 w 6858944"/>
              <a:gd name="connsiteY4" fmla="*/ 1188720 h 4616898"/>
              <a:gd name="connsiteX5" fmla="*/ 1188720 w 6858944"/>
              <a:gd name="connsiteY5" fmla="*/ 2240280 h 4616898"/>
              <a:gd name="connsiteX6" fmla="*/ 2240280 w 6858944"/>
              <a:gd name="connsiteY6" fmla="*/ 1188720 h 4616898"/>
              <a:gd name="connsiteX7" fmla="*/ 2239524 w 6858944"/>
              <a:gd name="connsiteY7" fmla="*/ 1188720 h 4616898"/>
              <a:gd name="connsiteX8" fmla="*/ 3428244 w 6858944"/>
              <a:gd name="connsiteY8" fmla="*/ 0 h 4616898"/>
              <a:gd name="connsiteX9" fmla="*/ 4616964 w 6858944"/>
              <a:gd name="connsiteY9" fmla="*/ 1188720 h 4616898"/>
              <a:gd name="connsiteX10" fmla="*/ 3428244 w 6858944"/>
              <a:gd name="connsiteY10" fmla="*/ 2377440 h 4616898"/>
              <a:gd name="connsiteX11" fmla="*/ 3428244 w 6858944"/>
              <a:gd name="connsiteY11" fmla="*/ 2376742 h 4616898"/>
              <a:gd name="connsiteX12" fmla="*/ 3323184 w 6858944"/>
              <a:gd name="connsiteY12" fmla="*/ 2382047 h 4616898"/>
              <a:gd name="connsiteX13" fmla="*/ 2379140 w 6858944"/>
              <a:gd name="connsiteY13" fmla="*/ 3428178 h 4616898"/>
              <a:gd name="connsiteX14" fmla="*/ 3430700 w 6858944"/>
              <a:gd name="connsiteY14" fmla="*/ 4479738 h 4616898"/>
              <a:gd name="connsiteX15" fmla="*/ 4482260 w 6858944"/>
              <a:gd name="connsiteY15" fmla="*/ 3428178 h 4616898"/>
              <a:gd name="connsiteX16" fmla="*/ 4481504 w 6858944"/>
              <a:gd name="connsiteY16" fmla="*/ 3428178 h 4616898"/>
              <a:gd name="connsiteX17" fmla="*/ 5670224 w 6858944"/>
              <a:gd name="connsiteY17" fmla="*/ 2239458 h 4616898"/>
              <a:gd name="connsiteX18" fmla="*/ 6858944 w 6858944"/>
              <a:gd name="connsiteY18" fmla="*/ 3428178 h 4616898"/>
              <a:gd name="connsiteX19" fmla="*/ 6805502 w 6858944"/>
              <a:gd name="connsiteY19" fmla="*/ 3781667 h 4616898"/>
              <a:gd name="connsiteX20" fmla="*/ 6805443 w 6858944"/>
              <a:gd name="connsiteY20" fmla="*/ 3781817 h 4616898"/>
              <a:gd name="connsiteX21" fmla="*/ 6418615 w 6858944"/>
              <a:gd name="connsiteY21" fmla="*/ 4168645 h 4616898"/>
              <a:gd name="connsiteX22" fmla="*/ 6417372 w 6858944"/>
              <a:gd name="connsiteY22" fmla="*/ 4167402 h 4616898"/>
              <a:gd name="connsiteX23" fmla="*/ 6542194 w 6858944"/>
              <a:gd name="connsiteY23" fmla="*/ 4016115 h 4616898"/>
              <a:gd name="connsiteX24" fmla="*/ 6721784 w 6858944"/>
              <a:gd name="connsiteY24" fmla="*/ 3428178 h 4616898"/>
              <a:gd name="connsiteX25" fmla="*/ 5670224 w 6858944"/>
              <a:gd name="connsiteY25" fmla="*/ 2376618 h 4616898"/>
              <a:gd name="connsiteX26" fmla="*/ 4618664 w 6858944"/>
              <a:gd name="connsiteY26" fmla="*/ 3428178 h 4616898"/>
              <a:gd name="connsiteX27" fmla="*/ 4619420 w 6858944"/>
              <a:gd name="connsiteY27" fmla="*/ 3428178 h 4616898"/>
              <a:gd name="connsiteX28" fmla="*/ 3430700 w 6858944"/>
              <a:gd name="connsiteY28" fmla="*/ 4616898 h 4616898"/>
              <a:gd name="connsiteX29" fmla="*/ 2241980 w 6858944"/>
              <a:gd name="connsiteY29" fmla="*/ 3428178 h 4616898"/>
              <a:gd name="connsiteX30" fmla="*/ 3430700 w 6858944"/>
              <a:gd name="connsiteY30" fmla="*/ 2239458 h 4616898"/>
              <a:gd name="connsiteX31" fmla="*/ 3430700 w 6858944"/>
              <a:gd name="connsiteY31" fmla="*/ 2240156 h 4616898"/>
              <a:gd name="connsiteX32" fmla="*/ 3535760 w 6858944"/>
              <a:gd name="connsiteY32" fmla="*/ 2234851 h 4616898"/>
              <a:gd name="connsiteX33" fmla="*/ 4479804 w 6858944"/>
              <a:gd name="connsiteY33" fmla="*/ 1188720 h 4616898"/>
              <a:gd name="connsiteX34" fmla="*/ 3428244 w 6858944"/>
              <a:gd name="connsiteY34" fmla="*/ 137160 h 4616898"/>
              <a:gd name="connsiteX35" fmla="*/ 2376684 w 6858944"/>
              <a:gd name="connsiteY35" fmla="*/ 1188720 h 4616898"/>
              <a:gd name="connsiteX36" fmla="*/ 2377440 w 6858944"/>
              <a:gd name="connsiteY36" fmla="*/ 1188720 h 4616898"/>
              <a:gd name="connsiteX37" fmla="*/ 1188720 w 6858944"/>
              <a:gd name="connsiteY37" fmla="*/ 2377440 h 4616898"/>
              <a:gd name="connsiteX38" fmla="*/ 0 w 6858944"/>
              <a:gd name="connsiteY38" fmla="*/ 1188720 h 4616898"/>
              <a:gd name="connsiteX39" fmla="*/ 53443 w 6858944"/>
              <a:gd name="connsiteY39" fmla="*/ 835231 h 461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858944" h="4616898">
                <a:moveTo>
                  <a:pt x="53502" y="835081"/>
                </a:moveTo>
                <a:lnTo>
                  <a:pt x="399277" y="489306"/>
                </a:lnTo>
                <a:lnTo>
                  <a:pt x="404455" y="494484"/>
                </a:lnTo>
                <a:lnTo>
                  <a:pt x="316750" y="600783"/>
                </a:lnTo>
                <a:cubicBezTo>
                  <a:pt x="203367" y="768613"/>
                  <a:pt x="137160" y="970935"/>
                  <a:pt x="137160" y="1188720"/>
                </a:cubicBezTo>
                <a:cubicBezTo>
                  <a:pt x="137161" y="1769481"/>
                  <a:pt x="607960" y="2240280"/>
                  <a:pt x="1188720" y="2240280"/>
                </a:cubicBezTo>
                <a:cubicBezTo>
                  <a:pt x="1769481" y="2240280"/>
                  <a:pt x="2240280" y="1769481"/>
                  <a:pt x="2240280" y="1188720"/>
                </a:cubicBezTo>
                <a:lnTo>
                  <a:pt x="2239524" y="1188720"/>
                </a:lnTo>
                <a:cubicBezTo>
                  <a:pt x="2239524" y="532208"/>
                  <a:pt x="2771732" y="0"/>
                  <a:pt x="3428244" y="0"/>
                </a:cubicBezTo>
                <a:cubicBezTo>
                  <a:pt x="4084756" y="0"/>
                  <a:pt x="4616964" y="532208"/>
                  <a:pt x="4616964" y="1188720"/>
                </a:cubicBezTo>
                <a:cubicBezTo>
                  <a:pt x="4616964" y="1845232"/>
                  <a:pt x="4084756" y="2377440"/>
                  <a:pt x="3428244" y="2377440"/>
                </a:cubicBezTo>
                <a:lnTo>
                  <a:pt x="3428244" y="2376742"/>
                </a:lnTo>
                <a:lnTo>
                  <a:pt x="3323184" y="2382047"/>
                </a:lnTo>
                <a:cubicBezTo>
                  <a:pt x="2792930" y="2435898"/>
                  <a:pt x="2379140" y="2883715"/>
                  <a:pt x="2379140" y="3428178"/>
                </a:cubicBezTo>
                <a:cubicBezTo>
                  <a:pt x="2379140" y="4008939"/>
                  <a:pt x="2849939" y="4479738"/>
                  <a:pt x="3430700" y="4479738"/>
                </a:cubicBezTo>
                <a:cubicBezTo>
                  <a:pt x="4011461" y="4479738"/>
                  <a:pt x="4482260" y="4008939"/>
                  <a:pt x="4482260" y="3428178"/>
                </a:cubicBezTo>
                <a:lnTo>
                  <a:pt x="4481504" y="3428178"/>
                </a:lnTo>
                <a:cubicBezTo>
                  <a:pt x="4481504" y="2771666"/>
                  <a:pt x="5013712" y="2239458"/>
                  <a:pt x="5670224" y="2239458"/>
                </a:cubicBezTo>
                <a:cubicBezTo>
                  <a:pt x="6326736" y="2239458"/>
                  <a:pt x="6858944" y="2771666"/>
                  <a:pt x="6858944" y="3428178"/>
                </a:cubicBezTo>
                <a:cubicBezTo>
                  <a:pt x="6858944" y="3551274"/>
                  <a:pt x="6840233" y="3670000"/>
                  <a:pt x="6805502" y="3781667"/>
                </a:cubicBezTo>
                <a:lnTo>
                  <a:pt x="6805443" y="3781817"/>
                </a:lnTo>
                <a:lnTo>
                  <a:pt x="6418615" y="4168645"/>
                </a:lnTo>
                <a:lnTo>
                  <a:pt x="6417372" y="4167402"/>
                </a:lnTo>
                <a:lnTo>
                  <a:pt x="6542194" y="4016115"/>
                </a:lnTo>
                <a:cubicBezTo>
                  <a:pt x="6655578" y="3848285"/>
                  <a:pt x="6721784" y="3645963"/>
                  <a:pt x="6721784" y="3428178"/>
                </a:cubicBezTo>
                <a:cubicBezTo>
                  <a:pt x="6721784" y="2847417"/>
                  <a:pt x="6250985" y="2376618"/>
                  <a:pt x="5670224" y="2376618"/>
                </a:cubicBezTo>
                <a:cubicBezTo>
                  <a:pt x="5089463" y="2376618"/>
                  <a:pt x="4618664" y="2847417"/>
                  <a:pt x="4618664" y="3428178"/>
                </a:cubicBezTo>
                <a:lnTo>
                  <a:pt x="4619420" y="3428178"/>
                </a:lnTo>
                <a:cubicBezTo>
                  <a:pt x="4619420" y="4084690"/>
                  <a:pt x="4087212" y="4616898"/>
                  <a:pt x="3430700" y="4616898"/>
                </a:cubicBezTo>
                <a:cubicBezTo>
                  <a:pt x="2774188" y="4616898"/>
                  <a:pt x="2241980" y="4084690"/>
                  <a:pt x="2241980" y="3428178"/>
                </a:cubicBezTo>
                <a:cubicBezTo>
                  <a:pt x="2241981" y="2771667"/>
                  <a:pt x="2774188" y="2239459"/>
                  <a:pt x="3430700" y="2239458"/>
                </a:cubicBezTo>
                <a:lnTo>
                  <a:pt x="3430700" y="2240156"/>
                </a:lnTo>
                <a:lnTo>
                  <a:pt x="3535760" y="2234851"/>
                </a:lnTo>
                <a:cubicBezTo>
                  <a:pt x="4066016" y="2181001"/>
                  <a:pt x="4479804" y="1733184"/>
                  <a:pt x="4479804" y="1188720"/>
                </a:cubicBezTo>
                <a:cubicBezTo>
                  <a:pt x="4479804" y="607959"/>
                  <a:pt x="4009005" y="137160"/>
                  <a:pt x="3428244" y="137160"/>
                </a:cubicBezTo>
                <a:cubicBezTo>
                  <a:pt x="2847484" y="137160"/>
                  <a:pt x="2376684" y="607959"/>
                  <a:pt x="2376684" y="1188720"/>
                </a:cubicBezTo>
                <a:lnTo>
                  <a:pt x="2377440" y="1188720"/>
                </a:lnTo>
                <a:cubicBezTo>
                  <a:pt x="2377440" y="1845232"/>
                  <a:pt x="1845232" y="2377440"/>
                  <a:pt x="1188720" y="2377440"/>
                </a:cubicBezTo>
                <a:cubicBezTo>
                  <a:pt x="532209" y="2377440"/>
                  <a:pt x="0" y="1845232"/>
                  <a:pt x="0" y="1188720"/>
                </a:cubicBezTo>
                <a:cubicBezTo>
                  <a:pt x="0" y="1065624"/>
                  <a:pt x="18711" y="946898"/>
                  <a:pt x="53443" y="835231"/>
                </a:cubicBezTo>
                <a:close/>
              </a:path>
            </a:pathLst>
          </a:custGeom>
          <a:solidFill>
            <a:srgbClr val="995940"/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1" descr="Single gear with solid fill">
            <a:extLst>
              <a:ext uri="{FF2B5EF4-FFF2-40B4-BE49-F238E27FC236}">
                <a16:creationId xmlns:a16="http://schemas.microsoft.com/office/drawing/2014/main" id="{5F7680B1-D806-B986-F711-1E4C1730CE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35602" y="331470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02C40073-1489-01CB-BE65-F52BC32480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1225" y="174955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1EFB628F-742B-3CA8-60B1-0E73445B52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5499" y="216382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299BC10D-644B-C2B0-3849-E7544C88B2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49876" y="372897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Graphic 17" descr="Lightbulb and gear with solid fill">
            <a:extLst>
              <a:ext uri="{FF2B5EF4-FFF2-40B4-BE49-F238E27FC236}">
                <a16:creationId xmlns:a16="http://schemas.microsoft.com/office/drawing/2014/main" id="{159657C3-EDCF-B18F-C4D5-8734545532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4826" y="3963924"/>
            <a:ext cx="457200" cy="457200"/>
          </a:xfrm>
          <a:prstGeom prst="rect">
            <a:avLst/>
          </a:prstGeom>
        </p:spPr>
      </p:pic>
      <p:pic>
        <p:nvPicPr>
          <p:cNvPr id="19" name="Graphic 18" descr="Dollar with solid fill">
            <a:extLst>
              <a:ext uri="{FF2B5EF4-FFF2-40B4-BE49-F238E27FC236}">
                <a16:creationId xmlns:a16="http://schemas.microsoft.com/office/drawing/2014/main" id="{8A7419EE-589B-95F3-5520-89B3169499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449" y="2398776"/>
            <a:ext cx="457200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453B39-FE4A-CF15-9D1C-8DA6BCEE6FE2}"/>
              </a:ext>
            </a:extLst>
          </p:cNvPr>
          <p:cNvSpPr txBox="1">
            <a:spLocks/>
          </p:cNvSpPr>
          <p:nvPr/>
        </p:nvSpPr>
        <p:spPr>
          <a:xfrm>
            <a:off x="937645" y="3728974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5C1BC8-FD29-CCF2-928F-464DB75168E9}"/>
              </a:ext>
            </a:extLst>
          </p:cNvPr>
          <p:cNvSpPr txBox="1">
            <a:spLocks/>
          </p:cNvSpPr>
          <p:nvPr/>
        </p:nvSpPr>
        <p:spPr>
          <a:xfrm>
            <a:off x="8588175" y="2112006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71993E5B-B8A4-9301-9667-6E4C966973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55157" y="18440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742F26BB-90B4-4BEE-A25C-14B960A2F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21041" y="4936019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5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7F7F7F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6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7F7F7F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6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</p:bldLst>
      </p:timing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C55DD-179C-2F87-5A5C-27693297D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9F1E85D6-4E98-E251-B1D4-F5E61D57C345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483100-D673-B7BC-745D-ABC50603F9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996240" y="-207181"/>
            <a:ext cx="7273576" cy="7272363"/>
          </a:xfrm>
          <a:custGeom>
            <a:avLst/>
            <a:gdLst>
              <a:gd name="connsiteX0" fmla="*/ 2312273 w 7273576"/>
              <a:gd name="connsiteY0" fmla="*/ 111357 h 7272363"/>
              <a:gd name="connsiteX1" fmla="*/ 2423630 w 7273576"/>
              <a:gd name="connsiteY1" fmla="*/ 0 h 7272363"/>
              <a:gd name="connsiteX2" fmla="*/ 2473704 w 7273576"/>
              <a:gd name="connsiteY2" fmla="*/ 66962 h 7272363"/>
              <a:gd name="connsiteX3" fmla="*/ 2704661 w 7273576"/>
              <a:gd name="connsiteY3" fmla="*/ 823064 h 7272363"/>
              <a:gd name="connsiteX4" fmla="*/ 1352329 w 7273576"/>
              <a:gd name="connsiteY4" fmla="*/ 2175396 h 7272363"/>
              <a:gd name="connsiteX5" fmla="*/ 1352330 w 7273576"/>
              <a:gd name="connsiteY5" fmla="*/ 2174046 h 7272363"/>
              <a:gd name="connsiteX6" fmla="*/ 1230018 w 7273576"/>
              <a:gd name="connsiteY6" fmla="*/ 2180223 h 7272363"/>
              <a:gd name="connsiteX7" fmla="*/ 156038 w 7273576"/>
              <a:gd name="connsiteY7" fmla="*/ 3370339 h 7272363"/>
              <a:gd name="connsiteX8" fmla="*/ 1352331 w 7273576"/>
              <a:gd name="connsiteY8" fmla="*/ 4566632 h 7272363"/>
              <a:gd name="connsiteX9" fmla="*/ 2548625 w 7273576"/>
              <a:gd name="connsiteY9" fmla="*/ 3370339 h 7272363"/>
              <a:gd name="connsiteX10" fmla="*/ 2547765 w 7273576"/>
              <a:gd name="connsiteY10" fmla="*/ 3370339 h 7272363"/>
              <a:gd name="connsiteX11" fmla="*/ 3900096 w 7273576"/>
              <a:gd name="connsiteY11" fmla="*/ 2018008 h 7272363"/>
              <a:gd name="connsiteX12" fmla="*/ 5252428 w 7273576"/>
              <a:gd name="connsiteY12" fmla="*/ 3370339 h 7272363"/>
              <a:gd name="connsiteX13" fmla="*/ 4038364 w 7273576"/>
              <a:gd name="connsiteY13" fmla="*/ 4715689 h 7272363"/>
              <a:gd name="connsiteX14" fmla="*/ 3902749 w 7273576"/>
              <a:gd name="connsiteY14" fmla="*/ 4722536 h 7272363"/>
              <a:gd name="connsiteX15" fmla="*/ 3902749 w 7273576"/>
              <a:gd name="connsiteY15" fmla="*/ 4723738 h 7272363"/>
              <a:gd name="connsiteX16" fmla="*/ 2706456 w 7273576"/>
              <a:gd name="connsiteY16" fmla="*/ 5920031 h 7272363"/>
              <a:gd name="connsiteX17" fmla="*/ 3902749 w 7273576"/>
              <a:gd name="connsiteY17" fmla="*/ 7116324 h 7272363"/>
              <a:gd name="connsiteX18" fmla="*/ 5099043 w 7273576"/>
              <a:gd name="connsiteY18" fmla="*/ 5920031 h 7272363"/>
              <a:gd name="connsiteX19" fmla="*/ 5098182 w 7273576"/>
              <a:gd name="connsiteY19" fmla="*/ 5920031 h 7272363"/>
              <a:gd name="connsiteX20" fmla="*/ 6450515 w 7273576"/>
              <a:gd name="connsiteY20" fmla="*/ 4567700 h 7272363"/>
              <a:gd name="connsiteX21" fmla="*/ 7206616 w 7273576"/>
              <a:gd name="connsiteY21" fmla="*/ 4798657 h 7272363"/>
              <a:gd name="connsiteX22" fmla="*/ 7273576 w 7273576"/>
              <a:gd name="connsiteY22" fmla="*/ 4848729 h 7272363"/>
              <a:gd name="connsiteX23" fmla="*/ 7162220 w 7273576"/>
              <a:gd name="connsiteY23" fmla="*/ 4960086 h 7272363"/>
              <a:gd name="connsiteX24" fmla="*/ 7119374 w 7273576"/>
              <a:gd name="connsiteY24" fmla="*/ 4928046 h 7272363"/>
              <a:gd name="connsiteX25" fmla="*/ 6450515 w 7273576"/>
              <a:gd name="connsiteY25" fmla="*/ 4723738 h 7272363"/>
              <a:gd name="connsiteX26" fmla="*/ 5254221 w 7273576"/>
              <a:gd name="connsiteY26" fmla="*/ 5920031 h 7272363"/>
              <a:gd name="connsiteX27" fmla="*/ 5255081 w 7273576"/>
              <a:gd name="connsiteY27" fmla="*/ 5920031 h 7272363"/>
              <a:gd name="connsiteX28" fmla="*/ 3902749 w 7273576"/>
              <a:gd name="connsiteY28" fmla="*/ 7272363 h 7272363"/>
              <a:gd name="connsiteX29" fmla="*/ 2550418 w 7273576"/>
              <a:gd name="connsiteY29" fmla="*/ 5920031 h 7272363"/>
              <a:gd name="connsiteX30" fmla="*/ 3764482 w 7273576"/>
              <a:gd name="connsiteY30" fmla="*/ 4574681 h 7272363"/>
              <a:gd name="connsiteX31" fmla="*/ 3900096 w 7273576"/>
              <a:gd name="connsiteY31" fmla="*/ 4567834 h 7272363"/>
              <a:gd name="connsiteX32" fmla="*/ 3900096 w 7273576"/>
              <a:gd name="connsiteY32" fmla="*/ 4566632 h 7272363"/>
              <a:gd name="connsiteX33" fmla="*/ 5096390 w 7273576"/>
              <a:gd name="connsiteY33" fmla="*/ 3370339 h 7272363"/>
              <a:gd name="connsiteX34" fmla="*/ 3900097 w 7273576"/>
              <a:gd name="connsiteY34" fmla="*/ 2174046 h 7272363"/>
              <a:gd name="connsiteX35" fmla="*/ 2703804 w 7273576"/>
              <a:gd name="connsiteY35" fmla="*/ 3370339 h 7272363"/>
              <a:gd name="connsiteX36" fmla="*/ 2704663 w 7273576"/>
              <a:gd name="connsiteY36" fmla="*/ 3370339 h 7272363"/>
              <a:gd name="connsiteX37" fmla="*/ 1352332 w 7273576"/>
              <a:gd name="connsiteY37" fmla="*/ 4722671 h 7272363"/>
              <a:gd name="connsiteX38" fmla="*/ 0 w 7273576"/>
              <a:gd name="connsiteY38" fmla="*/ 3370339 h 7272363"/>
              <a:gd name="connsiteX39" fmla="*/ 1352332 w 7273576"/>
              <a:gd name="connsiteY39" fmla="*/ 2018008 h 7272363"/>
              <a:gd name="connsiteX40" fmla="*/ 1352331 w 7273576"/>
              <a:gd name="connsiteY40" fmla="*/ 2019357 h 7272363"/>
              <a:gd name="connsiteX41" fmla="*/ 1474643 w 7273576"/>
              <a:gd name="connsiteY41" fmla="*/ 2013181 h 7272363"/>
              <a:gd name="connsiteX42" fmla="*/ 2548622 w 7273576"/>
              <a:gd name="connsiteY42" fmla="*/ 823064 h 7272363"/>
              <a:gd name="connsiteX43" fmla="*/ 2344315 w 7273576"/>
              <a:gd name="connsiteY43" fmla="*/ 154205 h 727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273576" h="7272363">
                <a:moveTo>
                  <a:pt x="2312273" y="111357"/>
                </a:moveTo>
                <a:lnTo>
                  <a:pt x="2423630" y="0"/>
                </a:lnTo>
                <a:lnTo>
                  <a:pt x="2473704" y="66962"/>
                </a:lnTo>
                <a:cubicBezTo>
                  <a:pt x="2619518" y="282796"/>
                  <a:pt x="2704661" y="542987"/>
                  <a:pt x="2704661" y="823064"/>
                </a:cubicBezTo>
                <a:cubicBezTo>
                  <a:pt x="2704661" y="1569936"/>
                  <a:pt x="2099202" y="2175395"/>
                  <a:pt x="1352329" y="2175396"/>
                </a:cubicBezTo>
                <a:lnTo>
                  <a:pt x="1352330" y="2174046"/>
                </a:lnTo>
                <a:lnTo>
                  <a:pt x="1230018" y="2180223"/>
                </a:lnTo>
                <a:cubicBezTo>
                  <a:pt x="626779" y="2241485"/>
                  <a:pt x="156038" y="2750938"/>
                  <a:pt x="156038" y="3370339"/>
                </a:cubicBezTo>
                <a:cubicBezTo>
                  <a:pt x="156038" y="4031035"/>
                  <a:pt x="691636" y="4566633"/>
                  <a:pt x="1352331" y="4566632"/>
                </a:cubicBezTo>
                <a:cubicBezTo>
                  <a:pt x="2013027" y="4566633"/>
                  <a:pt x="2548625" y="4031035"/>
                  <a:pt x="2548625" y="3370339"/>
                </a:cubicBezTo>
                <a:lnTo>
                  <a:pt x="2547765" y="3370339"/>
                </a:lnTo>
                <a:cubicBezTo>
                  <a:pt x="2547765" y="2623467"/>
                  <a:pt x="3153224" y="2018008"/>
                  <a:pt x="3900096" y="2018008"/>
                </a:cubicBezTo>
                <a:cubicBezTo>
                  <a:pt x="4646969" y="2018008"/>
                  <a:pt x="5252428" y="2623467"/>
                  <a:pt x="5252428" y="3370339"/>
                </a:cubicBezTo>
                <a:cubicBezTo>
                  <a:pt x="5252428" y="4070532"/>
                  <a:pt x="4720286" y="4646437"/>
                  <a:pt x="4038364" y="4715689"/>
                </a:cubicBezTo>
                <a:lnTo>
                  <a:pt x="3902749" y="4722536"/>
                </a:lnTo>
                <a:lnTo>
                  <a:pt x="3902749" y="4723738"/>
                </a:lnTo>
                <a:cubicBezTo>
                  <a:pt x="3242054" y="4723738"/>
                  <a:pt x="2706456" y="5259336"/>
                  <a:pt x="2706456" y="5920031"/>
                </a:cubicBezTo>
                <a:cubicBezTo>
                  <a:pt x="2706456" y="6580726"/>
                  <a:pt x="3242054" y="7116324"/>
                  <a:pt x="3902749" y="7116324"/>
                </a:cubicBezTo>
                <a:cubicBezTo>
                  <a:pt x="4563445" y="7116324"/>
                  <a:pt x="5099043" y="6580726"/>
                  <a:pt x="5099043" y="5920031"/>
                </a:cubicBezTo>
                <a:lnTo>
                  <a:pt x="5098182" y="5920031"/>
                </a:lnTo>
                <a:cubicBezTo>
                  <a:pt x="5098182" y="5173159"/>
                  <a:pt x="5703642" y="4567700"/>
                  <a:pt x="6450515" y="4567700"/>
                </a:cubicBezTo>
                <a:cubicBezTo>
                  <a:pt x="6730591" y="4567700"/>
                  <a:pt x="6990782" y="4652843"/>
                  <a:pt x="7206616" y="4798657"/>
                </a:cubicBezTo>
                <a:lnTo>
                  <a:pt x="7273576" y="4848729"/>
                </a:lnTo>
                <a:lnTo>
                  <a:pt x="7162220" y="4960086"/>
                </a:lnTo>
                <a:lnTo>
                  <a:pt x="7119374" y="4928046"/>
                </a:lnTo>
                <a:cubicBezTo>
                  <a:pt x="6928444" y="4799056"/>
                  <a:pt x="6698275" y="4723738"/>
                  <a:pt x="6450515" y="4723738"/>
                </a:cubicBezTo>
                <a:cubicBezTo>
                  <a:pt x="5789819" y="4723738"/>
                  <a:pt x="5254221" y="5259336"/>
                  <a:pt x="5254221" y="5920031"/>
                </a:cubicBezTo>
                <a:lnTo>
                  <a:pt x="5255081" y="5920031"/>
                </a:lnTo>
                <a:cubicBezTo>
                  <a:pt x="5255081" y="6666904"/>
                  <a:pt x="4649622" y="7272363"/>
                  <a:pt x="3902749" y="7272363"/>
                </a:cubicBezTo>
                <a:cubicBezTo>
                  <a:pt x="3155877" y="7272363"/>
                  <a:pt x="2550418" y="6666903"/>
                  <a:pt x="2550418" y="5920031"/>
                </a:cubicBezTo>
                <a:cubicBezTo>
                  <a:pt x="2550418" y="5219838"/>
                  <a:pt x="3082560" y="4643935"/>
                  <a:pt x="3764482" y="4574681"/>
                </a:cubicBezTo>
                <a:lnTo>
                  <a:pt x="3900096" y="4567834"/>
                </a:lnTo>
                <a:lnTo>
                  <a:pt x="3900096" y="4566632"/>
                </a:lnTo>
                <a:cubicBezTo>
                  <a:pt x="4560792" y="4566632"/>
                  <a:pt x="5096389" y="4031035"/>
                  <a:pt x="5096390" y="3370339"/>
                </a:cubicBezTo>
                <a:cubicBezTo>
                  <a:pt x="5096390" y="2709644"/>
                  <a:pt x="4560792" y="2174046"/>
                  <a:pt x="3900097" y="2174046"/>
                </a:cubicBezTo>
                <a:cubicBezTo>
                  <a:pt x="3239401" y="2174047"/>
                  <a:pt x="2703803" y="2709645"/>
                  <a:pt x="2703804" y="3370339"/>
                </a:cubicBezTo>
                <a:lnTo>
                  <a:pt x="2704663" y="3370339"/>
                </a:lnTo>
                <a:cubicBezTo>
                  <a:pt x="2704663" y="4117212"/>
                  <a:pt x="2099204" y="4722671"/>
                  <a:pt x="1352332" y="4722671"/>
                </a:cubicBezTo>
                <a:cubicBezTo>
                  <a:pt x="605459" y="4722671"/>
                  <a:pt x="0" y="4117212"/>
                  <a:pt x="0" y="3370339"/>
                </a:cubicBezTo>
                <a:cubicBezTo>
                  <a:pt x="0" y="2623467"/>
                  <a:pt x="605459" y="2018008"/>
                  <a:pt x="1352332" y="2018008"/>
                </a:cubicBezTo>
                <a:lnTo>
                  <a:pt x="1352331" y="2019357"/>
                </a:lnTo>
                <a:lnTo>
                  <a:pt x="1474643" y="2013181"/>
                </a:lnTo>
                <a:cubicBezTo>
                  <a:pt x="2077882" y="1951919"/>
                  <a:pt x="2548622" y="1442466"/>
                  <a:pt x="2548622" y="823064"/>
                </a:cubicBezTo>
                <a:cubicBezTo>
                  <a:pt x="2548623" y="575303"/>
                  <a:pt x="2473304" y="345135"/>
                  <a:pt x="2344315" y="154205"/>
                </a:cubicBezTo>
                <a:close/>
              </a:path>
            </a:pathLst>
          </a:custGeom>
          <a:solidFill>
            <a:srgbClr val="995940"/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DE61F21A-307F-DE39-92E2-D8521D299D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6355" y="4372751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8396C0AE-1819-E82B-EEDF-2D8382D972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32846" y="2551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Graphic 11" descr="Single gear with solid fill">
            <a:extLst>
              <a:ext uri="{FF2B5EF4-FFF2-40B4-BE49-F238E27FC236}">
                <a16:creationId xmlns:a16="http://schemas.microsoft.com/office/drawing/2014/main" id="{8C2E517C-F03F-F10C-690F-9732F1B567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6355" y="76005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EDF3E19C-2FAE-F61F-6266-8876B8B677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0629" y="117432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BC60C1CA-412B-26B0-FD91-60F00ED811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47120" y="2965450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C82BD99A-7CE7-AE06-F9AE-31A5E273F9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0629" y="4787025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C5972708-40F3-30BD-1287-ABD943514B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579" y="5021975"/>
            <a:ext cx="457200" cy="457200"/>
          </a:xfrm>
          <a:prstGeom prst="rect">
            <a:avLst/>
          </a:prstGeom>
        </p:spPr>
      </p:pic>
      <p:pic>
        <p:nvPicPr>
          <p:cNvPr id="27" name="Graphic 26" descr="Bar graph with upward trend with solid fill">
            <a:extLst>
              <a:ext uri="{FF2B5EF4-FFF2-40B4-BE49-F238E27FC236}">
                <a16:creationId xmlns:a16="http://schemas.microsoft.com/office/drawing/2014/main" id="{FF86A60B-E23A-96ED-CE2C-8366BB605E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2070" y="3200400"/>
            <a:ext cx="457200" cy="4572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62BA250F-299A-5751-7584-FB98AE54EB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45579" y="1409274"/>
            <a:ext cx="457200" cy="457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8808F29-4C0B-B80C-218B-3239E312D624}"/>
              </a:ext>
            </a:extLst>
          </p:cNvPr>
          <p:cNvSpPr txBox="1">
            <a:spLocks/>
          </p:cNvSpPr>
          <p:nvPr/>
        </p:nvSpPr>
        <p:spPr>
          <a:xfrm>
            <a:off x="283339" y="4859537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D0C44D-654D-9C5A-756B-0446267D0229}"/>
              </a:ext>
            </a:extLst>
          </p:cNvPr>
          <p:cNvSpPr txBox="1">
            <a:spLocks/>
          </p:cNvSpPr>
          <p:nvPr/>
        </p:nvSpPr>
        <p:spPr>
          <a:xfrm>
            <a:off x="283339" y="1095832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1D774B-45F6-357F-DD25-C40211D94B1C}"/>
              </a:ext>
            </a:extLst>
          </p:cNvPr>
          <p:cNvSpPr txBox="1">
            <a:spLocks/>
          </p:cNvSpPr>
          <p:nvPr/>
        </p:nvSpPr>
        <p:spPr>
          <a:xfrm>
            <a:off x="8588175" y="2788363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60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5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6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56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58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0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6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7F7F7F"/>
                                          </p:to>
                                        </p:animClr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 animBg="1"/>
          <p:bldP spid="18" grpId="0" animBg="1"/>
          <p:bldP spid="18" grpId="1" animBg="1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4" grpId="0" animBg="1"/>
          <p:bldP spid="25" grpId="0" animBg="1"/>
          <p:bldP spid="31" grpId="0"/>
          <p:bldP spid="31" grpId="1"/>
          <p:bldP spid="33" grpId="0"/>
          <p:bldP spid="33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56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58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0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6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7F7F7F"/>
                                          </p:to>
                                        </p:animClr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 animBg="1"/>
          <p:bldP spid="18" grpId="0" animBg="1"/>
          <p:bldP spid="18" grpId="1" animBg="1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4" grpId="0" animBg="1"/>
          <p:bldP spid="25" grpId="0" animBg="1"/>
          <p:bldP spid="31" grpId="0"/>
          <p:bldP spid="31" grpId="1"/>
          <p:bldP spid="33" grpId="0"/>
          <p:bldP spid="33" grpId="1"/>
          <p:bldP spid="2" grpId="0"/>
          <p:bldP spid="2" grpId="1"/>
        </p:bldLst>
      </p:timing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C2D7D-710D-25F4-1242-5B900ADB3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89376BC-956D-A479-EFEF-FC5A19FCF0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rgbClr val="995940"/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0FB2CB2E-0D83-C3B6-D91A-1A7903BE55A0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F1F1C0B7-5AFB-50F5-17EE-799688CBE9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50EA19F7-461F-9330-7786-AF490C3887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A239828B-684E-226F-932D-A217E1A4BB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B35FFCC3-105F-184C-8CA4-855F4E862F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9A731C0E-D925-4314-FD12-0E7E308F54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75CE2341-58F0-3899-AF3B-F04B4B948D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67057C3F-D84D-374A-BDDE-E581A395EF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CAAD9D95-01AA-96A9-07B2-FC36B18A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C3E0FD67-7B3E-EF4E-7C1E-AF9CEE3B0F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0356" y="4334256"/>
            <a:ext cx="457200" cy="457200"/>
          </a:xfrm>
          <a:prstGeom prst="rect">
            <a:avLst/>
          </a:prstGeom>
        </p:spPr>
      </p:pic>
      <p:pic>
        <p:nvPicPr>
          <p:cNvPr id="27" name="Graphic 26" descr="Bar graph with upward trend with solid fill">
            <a:extLst>
              <a:ext uri="{FF2B5EF4-FFF2-40B4-BE49-F238E27FC236}">
                <a16:creationId xmlns:a16="http://schemas.microsoft.com/office/drawing/2014/main" id="{B0101FA3-9334-B59B-7C63-E748CB1157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7400" y="4334256"/>
            <a:ext cx="457200" cy="457200"/>
          </a:xfrm>
          <a:prstGeom prst="rect">
            <a:avLst/>
          </a:prstGeom>
        </p:spPr>
      </p:pic>
      <p:pic>
        <p:nvPicPr>
          <p:cNvPr id="28" name="Graphic 27" descr="Single gear with solid fill">
            <a:extLst>
              <a:ext uri="{FF2B5EF4-FFF2-40B4-BE49-F238E27FC236}">
                <a16:creationId xmlns:a16="http://schemas.microsoft.com/office/drawing/2014/main" id="{05CDD00C-0877-BF68-874A-D273AE6505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67400" y="2066544"/>
            <a:ext cx="457200" cy="4572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98B2E8D2-ACB9-1FAE-91DB-516AD326AC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0700" y="2066544"/>
            <a:ext cx="457200" cy="457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EEC1599-6827-CD14-C099-0A582C326983}"/>
              </a:ext>
            </a:extLst>
          </p:cNvPr>
          <p:cNvSpPr txBox="1">
            <a:spLocks/>
          </p:cNvSpPr>
          <p:nvPr/>
        </p:nvSpPr>
        <p:spPr>
          <a:xfrm>
            <a:off x="2154424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11FF7C-49DA-4BFB-DD2E-9E2ECCCA7DC1}"/>
              </a:ext>
            </a:extLst>
          </p:cNvPr>
          <p:cNvSpPr txBox="1">
            <a:spLocks/>
          </p:cNvSpPr>
          <p:nvPr/>
        </p:nvSpPr>
        <p:spPr>
          <a:xfrm>
            <a:off x="218654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575832-07E0-0368-3642-960D11602E09}"/>
              </a:ext>
            </a:extLst>
          </p:cNvPr>
          <p:cNvSpPr txBox="1">
            <a:spLocks/>
          </p:cNvSpPr>
          <p:nvPr/>
        </p:nvSpPr>
        <p:spPr>
          <a:xfrm>
            <a:off x="9748618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92F325-9F8A-4F53-2879-0F845A5826CA}"/>
              </a:ext>
            </a:extLst>
          </p:cNvPr>
          <p:cNvSpPr txBox="1">
            <a:spLocks/>
          </p:cNvSpPr>
          <p:nvPr/>
        </p:nvSpPr>
        <p:spPr>
          <a:xfrm>
            <a:off x="7905750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66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7F7F7F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7F7F7F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8D49F-CB0C-3140-356D-990A7D577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1CB65173-F5C9-58C6-12C8-48E6AABA7C19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4B80D2C-8E18-D453-B716-4034E35FFD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8900000">
            <a:off x="1268597" y="-477985"/>
            <a:ext cx="9652293" cy="9645428"/>
          </a:xfrm>
          <a:custGeom>
            <a:avLst/>
            <a:gdLst>
              <a:gd name="connsiteX0" fmla="*/ 9283170 w 9652293"/>
              <a:gd name="connsiteY0" fmla="*/ 5118419 h 9645428"/>
              <a:gd name="connsiteX1" fmla="*/ 9652293 w 9652293"/>
              <a:gd name="connsiteY1" fmla="*/ 6009563 h 9645428"/>
              <a:gd name="connsiteX2" fmla="*/ 8646014 w 9652293"/>
              <a:gd name="connsiteY2" fmla="*/ 7244224 h 9645428"/>
              <a:gd name="connsiteX3" fmla="*/ 8399086 w 9652293"/>
              <a:gd name="connsiteY3" fmla="*/ 7269117 h 9645428"/>
              <a:gd name="connsiteX4" fmla="*/ 8399086 w 9652293"/>
              <a:gd name="connsiteY4" fmla="*/ 7270310 h 9645428"/>
              <a:gd name="connsiteX5" fmla="*/ 7284235 w 9652293"/>
              <a:gd name="connsiteY5" fmla="*/ 8385161 h 9645428"/>
              <a:gd name="connsiteX6" fmla="*/ 8399086 w 9652293"/>
              <a:gd name="connsiteY6" fmla="*/ 9500013 h 9645428"/>
              <a:gd name="connsiteX7" fmla="*/ 8730609 w 9652293"/>
              <a:gd name="connsiteY7" fmla="*/ 9449892 h 9645428"/>
              <a:gd name="connsiteX8" fmla="*/ 8850467 w 9652293"/>
              <a:gd name="connsiteY8" fmla="*/ 9402666 h 9645428"/>
              <a:gd name="connsiteX9" fmla="*/ 8631575 w 9652293"/>
              <a:gd name="connsiteY9" fmla="*/ 9621559 h 9645428"/>
              <a:gd name="connsiteX10" fmla="*/ 8591012 w 9652293"/>
              <a:gd name="connsiteY10" fmla="*/ 9630907 h 9645428"/>
              <a:gd name="connsiteX11" fmla="*/ 8399086 w 9652293"/>
              <a:gd name="connsiteY11" fmla="*/ 9645428 h 9645428"/>
              <a:gd name="connsiteX12" fmla="*/ 7138820 w 9652293"/>
              <a:gd name="connsiteY12" fmla="*/ 8385161 h 9645428"/>
              <a:gd name="connsiteX13" fmla="*/ 8145099 w 9652293"/>
              <a:gd name="connsiteY13" fmla="*/ 7150498 h 9645428"/>
              <a:gd name="connsiteX14" fmla="*/ 8392027 w 9652293"/>
              <a:gd name="connsiteY14" fmla="*/ 7125606 h 9645428"/>
              <a:gd name="connsiteX15" fmla="*/ 8392028 w 9652293"/>
              <a:gd name="connsiteY15" fmla="*/ 7124414 h 9645428"/>
              <a:gd name="connsiteX16" fmla="*/ 9506879 w 9652293"/>
              <a:gd name="connsiteY16" fmla="*/ 6009562 h 9645428"/>
              <a:gd name="connsiteX17" fmla="*/ 8392027 w 9652293"/>
              <a:gd name="connsiteY17" fmla="*/ 4894711 h 9645428"/>
              <a:gd name="connsiteX18" fmla="*/ 7277176 w 9652293"/>
              <a:gd name="connsiteY18" fmla="*/ 6009562 h 9645428"/>
              <a:gd name="connsiteX19" fmla="*/ 7277977 w 9652293"/>
              <a:gd name="connsiteY19" fmla="*/ 6009562 h 9645428"/>
              <a:gd name="connsiteX20" fmla="*/ 6017711 w 9652293"/>
              <a:gd name="connsiteY20" fmla="*/ 7269829 h 9645428"/>
              <a:gd name="connsiteX21" fmla="*/ 4757444 w 9652293"/>
              <a:gd name="connsiteY21" fmla="*/ 6009562 h 9645428"/>
              <a:gd name="connsiteX22" fmla="*/ 5888856 w 9652293"/>
              <a:gd name="connsiteY22" fmla="*/ 4755803 h 9645428"/>
              <a:gd name="connsiteX23" fmla="*/ 6012694 w 9652293"/>
              <a:gd name="connsiteY23" fmla="*/ 4749548 h 9645428"/>
              <a:gd name="connsiteX24" fmla="*/ 6012694 w 9652293"/>
              <a:gd name="connsiteY24" fmla="*/ 4748080 h 9645428"/>
              <a:gd name="connsiteX25" fmla="*/ 7127546 w 9652293"/>
              <a:gd name="connsiteY25" fmla="*/ 3633228 h 9645428"/>
              <a:gd name="connsiteX26" fmla="*/ 6012695 w 9652293"/>
              <a:gd name="connsiteY26" fmla="*/ 2518377 h 9645428"/>
              <a:gd name="connsiteX27" fmla="*/ 4897844 w 9652293"/>
              <a:gd name="connsiteY27" fmla="*/ 3633228 h 9645428"/>
              <a:gd name="connsiteX28" fmla="*/ 4898645 w 9652293"/>
              <a:gd name="connsiteY28" fmla="*/ 3633228 h 9645428"/>
              <a:gd name="connsiteX29" fmla="*/ 3638379 w 9652293"/>
              <a:gd name="connsiteY29" fmla="*/ 4893495 h 9645428"/>
              <a:gd name="connsiteX30" fmla="*/ 2378113 w 9652293"/>
              <a:gd name="connsiteY30" fmla="*/ 3633228 h 9645428"/>
              <a:gd name="connsiteX31" fmla="*/ 3638379 w 9652293"/>
              <a:gd name="connsiteY31" fmla="*/ 2372962 h 9645428"/>
              <a:gd name="connsiteX32" fmla="*/ 3638379 w 9652293"/>
              <a:gd name="connsiteY32" fmla="*/ 2374991 h 9645428"/>
              <a:gd name="connsiteX33" fmla="*/ 3749841 w 9652293"/>
              <a:gd name="connsiteY33" fmla="*/ 2369363 h 9645428"/>
              <a:gd name="connsiteX34" fmla="*/ 4750704 w 9652293"/>
              <a:gd name="connsiteY34" fmla="*/ 1260268 h 9645428"/>
              <a:gd name="connsiteX35" fmla="*/ 3635852 w 9652293"/>
              <a:gd name="connsiteY35" fmla="*/ 145416 h 9645428"/>
              <a:gd name="connsiteX36" fmla="*/ 2521001 w 9652293"/>
              <a:gd name="connsiteY36" fmla="*/ 1260267 h 9645428"/>
              <a:gd name="connsiteX37" fmla="*/ 2520180 w 9652293"/>
              <a:gd name="connsiteY37" fmla="*/ 1260268 h 9645428"/>
              <a:gd name="connsiteX38" fmla="*/ 2494929 w 9652293"/>
              <a:gd name="connsiteY38" fmla="*/ 1510754 h 9645428"/>
              <a:gd name="connsiteX39" fmla="*/ 1260266 w 9652293"/>
              <a:gd name="connsiteY39" fmla="*/ 2517032 h 9645428"/>
              <a:gd name="connsiteX40" fmla="*/ 0 w 9652293"/>
              <a:gd name="connsiteY40" fmla="*/ 1256765 h 9645428"/>
              <a:gd name="connsiteX41" fmla="*/ 25468 w 9652293"/>
              <a:gd name="connsiteY41" fmla="*/ 1004126 h 9645428"/>
              <a:gd name="connsiteX42" fmla="*/ 264183 w 9652293"/>
              <a:gd name="connsiteY42" fmla="*/ 765410 h 9645428"/>
              <a:gd name="connsiteX43" fmla="*/ 233025 w 9652293"/>
              <a:gd name="connsiteY43" fmla="*/ 822815 h 9645428"/>
              <a:gd name="connsiteX44" fmla="*/ 145415 w 9652293"/>
              <a:gd name="connsiteY44" fmla="*/ 1256765 h 9645428"/>
              <a:gd name="connsiteX45" fmla="*/ 1260266 w 9652293"/>
              <a:gd name="connsiteY45" fmla="*/ 2371617 h 9645428"/>
              <a:gd name="connsiteX46" fmla="*/ 2375117 w 9652293"/>
              <a:gd name="connsiteY46" fmla="*/ 1256765 h 9645428"/>
              <a:gd name="connsiteX47" fmla="*/ 2375939 w 9652293"/>
              <a:gd name="connsiteY47" fmla="*/ 1256765 h 9645428"/>
              <a:gd name="connsiteX48" fmla="*/ 2401191 w 9652293"/>
              <a:gd name="connsiteY48" fmla="*/ 1006280 h 9645428"/>
              <a:gd name="connsiteX49" fmla="*/ 3635852 w 9652293"/>
              <a:gd name="connsiteY49" fmla="*/ 1 h 9645428"/>
              <a:gd name="connsiteX50" fmla="*/ 4896119 w 9652293"/>
              <a:gd name="connsiteY50" fmla="*/ 1260267 h 9645428"/>
              <a:gd name="connsiteX51" fmla="*/ 3635853 w 9652293"/>
              <a:gd name="connsiteY51" fmla="*/ 2520534 h 9645428"/>
              <a:gd name="connsiteX52" fmla="*/ 3635853 w 9652293"/>
              <a:gd name="connsiteY52" fmla="*/ 2518506 h 9645428"/>
              <a:gd name="connsiteX53" fmla="*/ 3524393 w 9652293"/>
              <a:gd name="connsiteY53" fmla="*/ 2524133 h 9645428"/>
              <a:gd name="connsiteX54" fmla="*/ 2523529 w 9652293"/>
              <a:gd name="connsiteY54" fmla="*/ 3633230 h 9645428"/>
              <a:gd name="connsiteX55" fmla="*/ 3638379 w 9652293"/>
              <a:gd name="connsiteY55" fmla="*/ 4748080 h 9645428"/>
              <a:gd name="connsiteX56" fmla="*/ 4753230 w 9652293"/>
              <a:gd name="connsiteY56" fmla="*/ 3633228 h 9645428"/>
              <a:gd name="connsiteX57" fmla="*/ 4752429 w 9652293"/>
              <a:gd name="connsiteY57" fmla="*/ 3633229 h 9645428"/>
              <a:gd name="connsiteX58" fmla="*/ 6012695 w 9652293"/>
              <a:gd name="connsiteY58" fmla="*/ 2372962 h 9645428"/>
              <a:gd name="connsiteX59" fmla="*/ 7272961 w 9652293"/>
              <a:gd name="connsiteY59" fmla="*/ 3633228 h 9645428"/>
              <a:gd name="connsiteX60" fmla="*/ 6141550 w 9652293"/>
              <a:gd name="connsiteY60" fmla="*/ 4886988 h 9645428"/>
              <a:gd name="connsiteX61" fmla="*/ 6017711 w 9652293"/>
              <a:gd name="connsiteY61" fmla="*/ 4893242 h 9645428"/>
              <a:gd name="connsiteX62" fmla="*/ 6017710 w 9652293"/>
              <a:gd name="connsiteY62" fmla="*/ 4894710 h 9645428"/>
              <a:gd name="connsiteX63" fmla="*/ 4902859 w 9652293"/>
              <a:gd name="connsiteY63" fmla="*/ 6009562 h 9645428"/>
              <a:gd name="connsiteX64" fmla="*/ 6017711 w 9652293"/>
              <a:gd name="connsiteY64" fmla="*/ 7124414 h 9645428"/>
              <a:gd name="connsiteX65" fmla="*/ 7132561 w 9652293"/>
              <a:gd name="connsiteY65" fmla="*/ 6009562 h 9645428"/>
              <a:gd name="connsiteX66" fmla="*/ 7131760 w 9652293"/>
              <a:gd name="connsiteY66" fmla="*/ 6009562 h 9645428"/>
              <a:gd name="connsiteX67" fmla="*/ 8392027 w 9652293"/>
              <a:gd name="connsiteY67" fmla="*/ 4749296 h 9645428"/>
              <a:gd name="connsiteX68" fmla="*/ 9283170 w 9652293"/>
              <a:gd name="connsiteY68" fmla="*/ 5118419 h 964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652293" h="9645428">
                <a:moveTo>
                  <a:pt x="9283170" y="5118419"/>
                </a:moveTo>
                <a:cubicBezTo>
                  <a:pt x="9511233" y="5346483"/>
                  <a:pt x="9652293" y="5661549"/>
                  <a:pt x="9652293" y="6009563"/>
                </a:cubicBezTo>
                <a:cubicBezTo>
                  <a:pt x="9652293" y="6618585"/>
                  <a:pt x="9220296" y="7126708"/>
                  <a:pt x="8646014" y="7244224"/>
                </a:cubicBezTo>
                <a:lnTo>
                  <a:pt x="8399086" y="7269117"/>
                </a:lnTo>
                <a:lnTo>
                  <a:pt x="8399086" y="7270310"/>
                </a:lnTo>
                <a:cubicBezTo>
                  <a:pt x="7783370" y="7270310"/>
                  <a:pt x="7284235" y="7769445"/>
                  <a:pt x="7284235" y="8385161"/>
                </a:cubicBezTo>
                <a:cubicBezTo>
                  <a:pt x="7284235" y="9000877"/>
                  <a:pt x="7783370" y="9500013"/>
                  <a:pt x="8399086" y="9500013"/>
                </a:cubicBezTo>
                <a:cubicBezTo>
                  <a:pt x="8514533" y="9500013"/>
                  <a:pt x="8625881" y="9482465"/>
                  <a:pt x="8730609" y="9449892"/>
                </a:cubicBezTo>
                <a:lnTo>
                  <a:pt x="8850467" y="9402666"/>
                </a:lnTo>
                <a:lnTo>
                  <a:pt x="8631575" y="9621559"/>
                </a:lnTo>
                <a:lnTo>
                  <a:pt x="8591012" y="9630907"/>
                </a:lnTo>
                <a:cubicBezTo>
                  <a:pt x="8528432" y="9640469"/>
                  <a:pt x="8464339" y="9645428"/>
                  <a:pt x="8399086" y="9645428"/>
                </a:cubicBezTo>
                <a:cubicBezTo>
                  <a:pt x="7703061" y="9645428"/>
                  <a:pt x="7138820" y="9081187"/>
                  <a:pt x="7138820" y="8385161"/>
                </a:cubicBezTo>
                <a:cubicBezTo>
                  <a:pt x="7138820" y="7776139"/>
                  <a:pt x="7570815" y="7268013"/>
                  <a:pt x="8145099" y="7150498"/>
                </a:cubicBezTo>
                <a:lnTo>
                  <a:pt x="8392027" y="7125606"/>
                </a:lnTo>
                <a:lnTo>
                  <a:pt x="8392028" y="7124414"/>
                </a:lnTo>
                <a:cubicBezTo>
                  <a:pt x="9007742" y="7124413"/>
                  <a:pt x="9506878" y="6625278"/>
                  <a:pt x="9506879" y="6009562"/>
                </a:cubicBezTo>
                <a:cubicBezTo>
                  <a:pt x="9506879" y="5393846"/>
                  <a:pt x="9007742" y="4894710"/>
                  <a:pt x="8392027" y="4894711"/>
                </a:cubicBezTo>
                <a:cubicBezTo>
                  <a:pt x="7776311" y="4894711"/>
                  <a:pt x="7277176" y="5393846"/>
                  <a:pt x="7277176" y="6009562"/>
                </a:cubicBezTo>
                <a:lnTo>
                  <a:pt x="7277977" y="6009562"/>
                </a:lnTo>
                <a:cubicBezTo>
                  <a:pt x="7277977" y="6705588"/>
                  <a:pt x="6713736" y="7269828"/>
                  <a:pt x="6017711" y="7269829"/>
                </a:cubicBezTo>
                <a:cubicBezTo>
                  <a:pt x="5321684" y="7269829"/>
                  <a:pt x="4757444" y="6705588"/>
                  <a:pt x="4757444" y="6009562"/>
                </a:cubicBezTo>
                <a:cubicBezTo>
                  <a:pt x="4757444" y="5357037"/>
                  <a:pt x="5253358" y="4820340"/>
                  <a:pt x="5888856" y="4755803"/>
                </a:cubicBezTo>
                <a:lnTo>
                  <a:pt x="6012694" y="4749548"/>
                </a:lnTo>
                <a:lnTo>
                  <a:pt x="6012694" y="4748080"/>
                </a:lnTo>
                <a:cubicBezTo>
                  <a:pt x="6628411" y="4748080"/>
                  <a:pt x="7127546" y="4248944"/>
                  <a:pt x="7127546" y="3633228"/>
                </a:cubicBezTo>
                <a:cubicBezTo>
                  <a:pt x="7127546" y="3017512"/>
                  <a:pt x="6628410" y="2518377"/>
                  <a:pt x="6012695" y="2518377"/>
                </a:cubicBezTo>
                <a:cubicBezTo>
                  <a:pt x="5396979" y="2518377"/>
                  <a:pt x="4897844" y="3017513"/>
                  <a:pt x="4897844" y="3633228"/>
                </a:cubicBezTo>
                <a:lnTo>
                  <a:pt x="4898645" y="3633228"/>
                </a:lnTo>
                <a:cubicBezTo>
                  <a:pt x="4898645" y="4329254"/>
                  <a:pt x="4334404" y="4893494"/>
                  <a:pt x="3638379" y="4893495"/>
                </a:cubicBezTo>
                <a:cubicBezTo>
                  <a:pt x="2942352" y="4893495"/>
                  <a:pt x="2378114" y="4329255"/>
                  <a:pt x="2378113" y="3633228"/>
                </a:cubicBezTo>
                <a:cubicBezTo>
                  <a:pt x="2378112" y="2937203"/>
                  <a:pt x="2942353" y="2372962"/>
                  <a:pt x="3638379" y="2372962"/>
                </a:cubicBezTo>
                <a:lnTo>
                  <a:pt x="3638379" y="2374991"/>
                </a:lnTo>
                <a:lnTo>
                  <a:pt x="3749841" y="2369363"/>
                </a:lnTo>
                <a:cubicBezTo>
                  <a:pt x="4312012" y="2312273"/>
                  <a:pt x="4750703" y="1837500"/>
                  <a:pt x="4750704" y="1260268"/>
                </a:cubicBezTo>
                <a:cubicBezTo>
                  <a:pt x="4750703" y="644552"/>
                  <a:pt x="4251568" y="145416"/>
                  <a:pt x="3635852" y="145416"/>
                </a:cubicBezTo>
                <a:cubicBezTo>
                  <a:pt x="3020137" y="145416"/>
                  <a:pt x="2521001" y="644551"/>
                  <a:pt x="2521001" y="1260267"/>
                </a:cubicBezTo>
                <a:lnTo>
                  <a:pt x="2520180" y="1260268"/>
                </a:lnTo>
                <a:lnTo>
                  <a:pt x="2494929" y="1510754"/>
                </a:lnTo>
                <a:cubicBezTo>
                  <a:pt x="2377414" y="2085035"/>
                  <a:pt x="1869289" y="2517032"/>
                  <a:pt x="1260266" y="2517032"/>
                </a:cubicBezTo>
                <a:cubicBezTo>
                  <a:pt x="564240" y="2517032"/>
                  <a:pt x="0" y="1952792"/>
                  <a:pt x="0" y="1256765"/>
                </a:cubicBezTo>
                <a:lnTo>
                  <a:pt x="25468" y="1004126"/>
                </a:lnTo>
                <a:lnTo>
                  <a:pt x="264183" y="765410"/>
                </a:lnTo>
                <a:lnTo>
                  <a:pt x="233025" y="822815"/>
                </a:lnTo>
                <a:cubicBezTo>
                  <a:pt x="176611" y="956194"/>
                  <a:pt x="145415" y="1102836"/>
                  <a:pt x="145415" y="1256765"/>
                </a:cubicBezTo>
                <a:cubicBezTo>
                  <a:pt x="145415" y="1872481"/>
                  <a:pt x="644550" y="2371617"/>
                  <a:pt x="1260266" y="2371617"/>
                </a:cubicBezTo>
                <a:cubicBezTo>
                  <a:pt x="1875982" y="2371617"/>
                  <a:pt x="2375117" y="1872481"/>
                  <a:pt x="2375117" y="1256765"/>
                </a:cubicBezTo>
                <a:lnTo>
                  <a:pt x="2375939" y="1256765"/>
                </a:lnTo>
                <a:lnTo>
                  <a:pt x="2401191" y="1006280"/>
                </a:lnTo>
                <a:cubicBezTo>
                  <a:pt x="2518706" y="431997"/>
                  <a:pt x="3026830" y="0"/>
                  <a:pt x="3635852" y="1"/>
                </a:cubicBezTo>
                <a:cubicBezTo>
                  <a:pt x="4331879" y="1"/>
                  <a:pt x="4896119" y="564241"/>
                  <a:pt x="4896119" y="1260267"/>
                </a:cubicBezTo>
                <a:cubicBezTo>
                  <a:pt x="4896119" y="1956293"/>
                  <a:pt x="4331879" y="2520534"/>
                  <a:pt x="3635853" y="2520534"/>
                </a:cubicBezTo>
                <a:lnTo>
                  <a:pt x="3635853" y="2518506"/>
                </a:lnTo>
                <a:lnTo>
                  <a:pt x="3524393" y="2524133"/>
                </a:lnTo>
                <a:cubicBezTo>
                  <a:pt x="2962222" y="2581225"/>
                  <a:pt x="2523528" y="3055995"/>
                  <a:pt x="2523529" y="3633230"/>
                </a:cubicBezTo>
                <a:cubicBezTo>
                  <a:pt x="2523529" y="4248945"/>
                  <a:pt x="3022662" y="4748079"/>
                  <a:pt x="3638379" y="4748080"/>
                </a:cubicBezTo>
                <a:cubicBezTo>
                  <a:pt x="4254094" y="4748079"/>
                  <a:pt x="4753229" y="4248944"/>
                  <a:pt x="4753230" y="3633228"/>
                </a:cubicBezTo>
                <a:lnTo>
                  <a:pt x="4752429" y="3633229"/>
                </a:lnTo>
                <a:cubicBezTo>
                  <a:pt x="4752428" y="2937202"/>
                  <a:pt x="5316668" y="2372961"/>
                  <a:pt x="6012695" y="2372962"/>
                </a:cubicBezTo>
                <a:cubicBezTo>
                  <a:pt x="6708721" y="2372962"/>
                  <a:pt x="7272961" y="2937202"/>
                  <a:pt x="7272961" y="3633228"/>
                </a:cubicBezTo>
                <a:cubicBezTo>
                  <a:pt x="7272961" y="4285753"/>
                  <a:pt x="6777046" y="4822450"/>
                  <a:pt x="6141550" y="4886988"/>
                </a:cubicBezTo>
                <a:lnTo>
                  <a:pt x="6017711" y="4893242"/>
                </a:lnTo>
                <a:lnTo>
                  <a:pt x="6017710" y="4894710"/>
                </a:lnTo>
                <a:cubicBezTo>
                  <a:pt x="5401994" y="4894710"/>
                  <a:pt x="4902859" y="5393846"/>
                  <a:pt x="4902859" y="6009562"/>
                </a:cubicBezTo>
                <a:cubicBezTo>
                  <a:pt x="4902859" y="6625278"/>
                  <a:pt x="5401995" y="7124414"/>
                  <a:pt x="6017711" y="7124414"/>
                </a:cubicBezTo>
                <a:cubicBezTo>
                  <a:pt x="6633426" y="7124413"/>
                  <a:pt x="7132561" y="6625278"/>
                  <a:pt x="7132561" y="6009562"/>
                </a:cubicBezTo>
                <a:lnTo>
                  <a:pt x="7131760" y="6009562"/>
                </a:lnTo>
                <a:cubicBezTo>
                  <a:pt x="7131760" y="5313536"/>
                  <a:pt x="7696001" y="4749296"/>
                  <a:pt x="8392027" y="4749296"/>
                </a:cubicBezTo>
                <a:cubicBezTo>
                  <a:pt x="8740040" y="4749296"/>
                  <a:pt x="9055106" y="4890356"/>
                  <a:pt x="9283170" y="5118419"/>
                </a:cubicBezTo>
                <a:close/>
              </a:path>
            </a:pathLst>
          </a:custGeom>
          <a:solidFill>
            <a:srgbClr val="995940"/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1" descr="Single gear with solid fill">
            <a:extLst>
              <a:ext uri="{FF2B5EF4-FFF2-40B4-BE49-F238E27FC236}">
                <a16:creationId xmlns:a16="http://schemas.microsoft.com/office/drawing/2014/main" id="{E876E1D6-EC25-A0C7-D8BD-160566D864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63102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Graphic 11" descr="Single gear with solid fill">
            <a:extLst>
              <a:ext uri="{FF2B5EF4-FFF2-40B4-BE49-F238E27FC236}">
                <a16:creationId xmlns:a16="http://schemas.microsoft.com/office/drawing/2014/main" id="{29C1297D-6BA5-BB03-C070-86B90155DD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81093" y="349426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8" name="Graphic 11" descr="Single gear with solid fill">
            <a:extLst>
              <a:ext uri="{FF2B5EF4-FFF2-40B4-BE49-F238E27FC236}">
                <a16:creationId xmlns:a16="http://schemas.microsoft.com/office/drawing/2014/main" id="{68F701A3-4E24-6ED6-5423-32D6FBADDA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34334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9" name="Graphic 11" descr="Single gear with solid fill">
            <a:extLst>
              <a:ext uri="{FF2B5EF4-FFF2-40B4-BE49-F238E27FC236}">
                <a16:creationId xmlns:a16="http://schemas.microsoft.com/office/drawing/2014/main" id="{DC2D472D-A32D-36CB-11EA-310BD5B14C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05566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907604D9-57A3-E23B-94AA-7E1C127C35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19840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ACA0E0D2-5FD1-7AAE-A5B4-028F9138DF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48608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A0D783D7-1E22-B8DC-9551-E9B54915D1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95367" y="3908537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98642126-C353-0CBA-4F1D-45B0F80F0C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77376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Graphic 33" descr="Lightbulb and gear with solid fill">
            <a:extLst>
              <a:ext uri="{FF2B5EF4-FFF2-40B4-BE49-F238E27FC236}">
                <a16:creationId xmlns:a16="http://schemas.microsoft.com/office/drawing/2014/main" id="{7C9CF211-CEEE-8B5B-6305-0D062F106E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2326" y="2425210"/>
            <a:ext cx="457200" cy="457200"/>
          </a:xfrm>
          <a:prstGeom prst="rect">
            <a:avLst/>
          </a:prstGeom>
        </p:spPr>
      </p:pic>
      <p:pic>
        <p:nvPicPr>
          <p:cNvPr id="35" name="Graphic 34" descr="Bar graph with upward trend with solid fill">
            <a:extLst>
              <a:ext uri="{FF2B5EF4-FFF2-40B4-BE49-F238E27FC236}">
                <a16:creationId xmlns:a16="http://schemas.microsoft.com/office/drawing/2014/main" id="{904D38AB-8E8A-A759-C12C-4019210FC8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0317" y="4143487"/>
            <a:ext cx="457200" cy="457200"/>
          </a:xfrm>
          <a:prstGeom prst="rect">
            <a:avLst/>
          </a:prstGeom>
        </p:spPr>
      </p:pic>
      <p:pic>
        <p:nvPicPr>
          <p:cNvPr id="36" name="Graphic 35" descr="Single gear with solid fill">
            <a:extLst>
              <a:ext uri="{FF2B5EF4-FFF2-40B4-BE49-F238E27FC236}">
                <a16:creationId xmlns:a16="http://schemas.microsoft.com/office/drawing/2014/main" id="{3E5788B2-9E8B-E6FD-5B56-8E27655DF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3558" y="2425210"/>
            <a:ext cx="457200" cy="457200"/>
          </a:xfrm>
          <a:prstGeom prst="rect">
            <a:avLst/>
          </a:prstGeom>
        </p:spPr>
      </p:pic>
      <p:pic>
        <p:nvPicPr>
          <p:cNvPr id="37" name="Graphic 36" descr="Dollar with solid fill">
            <a:extLst>
              <a:ext uri="{FF2B5EF4-FFF2-40B4-BE49-F238E27FC236}">
                <a16:creationId xmlns:a16="http://schemas.microsoft.com/office/drawing/2014/main" id="{3A77A726-8C37-6201-3C77-B2B0EEC386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54790" y="2425210"/>
            <a:ext cx="457200" cy="457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75BF5FE-8A9F-0E21-9A6D-343B63672075}"/>
              </a:ext>
            </a:extLst>
          </p:cNvPr>
          <p:cNvSpPr txBox="1">
            <a:spLocks/>
          </p:cNvSpPr>
          <p:nvPr/>
        </p:nvSpPr>
        <p:spPr>
          <a:xfrm>
            <a:off x="3136597" y="503068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23300B-D18A-14EF-8C5A-F26C3FEEC3E8}"/>
              </a:ext>
            </a:extLst>
          </p:cNvPr>
          <p:cNvSpPr txBox="1">
            <a:spLocks/>
          </p:cNvSpPr>
          <p:nvPr/>
        </p:nvSpPr>
        <p:spPr>
          <a:xfrm>
            <a:off x="1642073" y="540082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B4C577-271B-9280-CB07-9A32BB050CD4}"/>
              </a:ext>
            </a:extLst>
          </p:cNvPr>
          <p:cNvSpPr txBox="1">
            <a:spLocks/>
          </p:cNvSpPr>
          <p:nvPr/>
        </p:nvSpPr>
        <p:spPr>
          <a:xfrm>
            <a:off x="8229398" y="5336423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Success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Graphic 11" descr="Single gear with solid fill">
            <a:extLst>
              <a:ext uri="{FF2B5EF4-FFF2-40B4-BE49-F238E27FC236}">
                <a16:creationId xmlns:a16="http://schemas.microsoft.com/office/drawing/2014/main" id="{CF9BB0D5-CC7D-F66A-F1CC-00389EF036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19950" y="342900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1C63B68A-FFEB-2EFE-CFC1-34628ADEED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334224" y="384327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5" name="Graphic 44" descr="Bank with solid fill">
            <a:extLst>
              <a:ext uri="{FF2B5EF4-FFF2-40B4-BE49-F238E27FC236}">
                <a16:creationId xmlns:a16="http://schemas.microsoft.com/office/drawing/2014/main" id="{12CC6A08-7773-DB04-04D1-1239224BAC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569174" y="4078224"/>
            <a:ext cx="457200" cy="4572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FB9F868-4812-3655-3C13-8B85F9081E41}"/>
              </a:ext>
            </a:extLst>
          </p:cNvPr>
          <p:cNvSpPr txBox="1">
            <a:spLocks/>
          </p:cNvSpPr>
          <p:nvPr/>
        </p:nvSpPr>
        <p:spPr>
          <a:xfrm>
            <a:off x="4852072" y="5336423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DE3EE-1AC8-1142-7D40-A47BB2815F28}"/>
              </a:ext>
            </a:extLst>
          </p:cNvPr>
          <p:cNvSpPr txBox="1">
            <a:spLocks/>
          </p:cNvSpPr>
          <p:nvPr/>
        </p:nvSpPr>
        <p:spPr>
          <a:xfrm>
            <a:off x="6685436" y="503068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92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4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7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8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1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2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5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6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9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0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2" dur="4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4" dur="4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6" dur="4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8" dur="4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90" dur="4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1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7F7F7F"/>
                                          </p:to>
                                        </p:animClr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3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1" grpId="0" animBg="1"/>
          <p:bldP spid="32" grpId="0" animBg="1"/>
          <p:bldP spid="33" grpId="0" animBg="1"/>
          <p:bldP spid="38" grpId="0"/>
          <p:bldP spid="38" grpId="1"/>
          <p:bldP spid="39" grpId="0"/>
          <p:bldP spid="39" grpId="1"/>
          <p:bldP spid="41" grpId="0"/>
          <p:bldP spid="41" grpId="1"/>
          <p:bldP spid="43" grpId="0" animBg="1"/>
          <p:bldP spid="43" grpId="1" animBg="1"/>
          <p:bldP spid="44" grpId="0" animBg="1"/>
          <p:bldP spid="46" grpId="0"/>
          <p:bldP spid="46" grpId="1"/>
          <p:bldP spid="47" grpId="0"/>
          <p:bldP spid="4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2" dur="4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4" dur="4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6" dur="4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8" dur="4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90" dur="4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1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7F7F7F"/>
                                          </p:to>
                                        </p:animClr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3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1" grpId="0" animBg="1"/>
          <p:bldP spid="32" grpId="0" animBg="1"/>
          <p:bldP spid="33" grpId="0" animBg="1"/>
          <p:bldP spid="38" grpId="0"/>
          <p:bldP spid="38" grpId="1"/>
          <p:bldP spid="39" grpId="0"/>
          <p:bldP spid="39" grpId="1"/>
          <p:bldP spid="41" grpId="0"/>
          <p:bldP spid="41" grpId="1"/>
          <p:bldP spid="43" grpId="0" animBg="1"/>
          <p:bldP spid="43" grpId="1" animBg="1"/>
          <p:bldP spid="44" grpId="0" animBg="1"/>
          <p:bldP spid="46" grpId="0"/>
          <p:bldP spid="46" grpId="1"/>
          <p:bldP spid="47" grpId="0"/>
          <p:bldP spid="47" grpId="1"/>
        </p:bldLst>
      </p:timing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47BEA-31A7-F4ED-39F8-94B4D1A8F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13F08544-0C3C-03EF-0D93-0080DAC04275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9067BB-E49C-5B36-E9AE-B2D437711D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1893132" y="346528"/>
            <a:ext cx="8459177" cy="6432915"/>
          </a:xfrm>
          <a:custGeom>
            <a:avLst/>
            <a:gdLst>
              <a:gd name="connsiteX0" fmla="*/ 0 w 8459177"/>
              <a:gd name="connsiteY0" fmla="*/ 2407223 h 6432915"/>
              <a:gd name="connsiteX1" fmla="*/ 137872 w 8459177"/>
              <a:gd name="connsiteY1" fmla="*/ 2269352 h 6432915"/>
              <a:gd name="connsiteX2" fmla="*/ 176821 w 8459177"/>
              <a:gd name="connsiteY2" fmla="*/ 2354686 h 6432915"/>
              <a:gd name="connsiteX3" fmla="*/ 1397522 w 8459177"/>
              <a:gd name="connsiteY3" fmla="*/ 3121475 h 6432915"/>
              <a:gd name="connsiteX4" fmla="*/ 2785778 w 8459177"/>
              <a:gd name="connsiteY4" fmla="*/ 1656293 h 6432915"/>
              <a:gd name="connsiteX5" fmla="*/ 2784780 w 8459177"/>
              <a:gd name="connsiteY5" fmla="*/ 1656293 h 6432915"/>
              <a:gd name="connsiteX6" fmla="*/ 4354113 w 8459177"/>
              <a:gd name="connsiteY6" fmla="*/ 0 h 6432915"/>
              <a:gd name="connsiteX7" fmla="*/ 5923446 w 8459177"/>
              <a:gd name="connsiteY7" fmla="*/ 1656293 h 6432915"/>
              <a:gd name="connsiteX8" fmla="*/ 4354113 w 8459177"/>
              <a:gd name="connsiteY8" fmla="*/ 3312586 h 6432915"/>
              <a:gd name="connsiteX9" fmla="*/ 4354113 w 8459177"/>
              <a:gd name="connsiteY9" fmla="*/ 3311613 h 6432915"/>
              <a:gd name="connsiteX10" fmla="*/ 4215414 w 8459177"/>
              <a:gd name="connsiteY10" fmla="*/ 3319005 h 6432915"/>
              <a:gd name="connsiteX11" fmla="*/ 2969099 w 8459177"/>
              <a:gd name="connsiteY11" fmla="*/ 4776623 h 6432915"/>
              <a:gd name="connsiteX12" fmla="*/ 4357356 w 8459177"/>
              <a:gd name="connsiteY12" fmla="*/ 6241804 h 6432915"/>
              <a:gd name="connsiteX13" fmla="*/ 5745612 w 8459177"/>
              <a:gd name="connsiteY13" fmla="*/ 4776623 h 6432915"/>
              <a:gd name="connsiteX14" fmla="*/ 5744613 w 8459177"/>
              <a:gd name="connsiteY14" fmla="*/ 4776623 h 6432915"/>
              <a:gd name="connsiteX15" fmla="*/ 7313946 w 8459177"/>
              <a:gd name="connsiteY15" fmla="*/ 3120330 h 6432915"/>
              <a:gd name="connsiteX16" fmla="*/ 8423632 w 8459177"/>
              <a:gd name="connsiteY16" fmla="*/ 3605446 h 6432915"/>
              <a:gd name="connsiteX17" fmla="*/ 8459177 w 8459177"/>
              <a:gd name="connsiteY17" fmla="*/ 3646723 h 6432915"/>
              <a:gd name="connsiteX18" fmla="*/ 8327854 w 8459177"/>
              <a:gd name="connsiteY18" fmla="*/ 3778046 h 6432915"/>
              <a:gd name="connsiteX19" fmla="*/ 8295592 w 8459177"/>
              <a:gd name="connsiteY19" fmla="*/ 3740582 h 6432915"/>
              <a:gd name="connsiteX20" fmla="*/ 7313947 w 8459177"/>
              <a:gd name="connsiteY20" fmla="*/ 3311440 h 6432915"/>
              <a:gd name="connsiteX21" fmla="*/ 5925691 w 8459177"/>
              <a:gd name="connsiteY21" fmla="*/ 4776623 h 6432915"/>
              <a:gd name="connsiteX22" fmla="*/ 5926689 w 8459177"/>
              <a:gd name="connsiteY22" fmla="*/ 4776623 h 6432915"/>
              <a:gd name="connsiteX23" fmla="*/ 4357356 w 8459177"/>
              <a:gd name="connsiteY23" fmla="*/ 6432915 h 6432915"/>
              <a:gd name="connsiteX24" fmla="*/ 2788023 w 8459177"/>
              <a:gd name="connsiteY24" fmla="*/ 4776623 h 6432915"/>
              <a:gd name="connsiteX25" fmla="*/ 4357356 w 8459177"/>
              <a:gd name="connsiteY25" fmla="*/ 3120330 h 6432915"/>
              <a:gd name="connsiteX26" fmla="*/ 4357356 w 8459177"/>
              <a:gd name="connsiteY26" fmla="*/ 3121303 h 6432915"/>
              <a:gd name="connsiteX27" fmla="*/ 4496054 w 8459177"/>
              <a:gd name="connsiteY27" fmla="*/ 3113910 h 6432915"/>
              <a:gd name="connsiteX28" fmla="*/ 5742370 w 8459177"/>
              <a:gd name="connsiteY28" fmla="*/ 1656293 h 6432915"/>
              <a:gd name="connsiteX29" fmla="*/ 4354113 w 8459177"/>
              <a:gd name="connsiteY29" fmla="*/ 191110 h 6432915"/>
              <a:gd name="connsiteX30" fmla="*/ 2965857 w 8459177"/>
              <a:gd name="connsiteY30" fmla="*/ 1656293 h 6432915"/>
              <a:gd name="connsiteX31" fmla="*/ 2966855 w 8459177"/>
              <a:gd name="connsiteY31" fmla="*/ 1656293 h 6432915"/>
              <a:gd name="connsiteX32" fmla="*/ 1397522 w 8459177"/>
              <a:gd name="connsiteY32" fmla="*/ 3312585 h 6432915"/>
              <a:gd name="connsiteX33" fmla="*/ 17599 w 8459177"/>
              <a:gd name="connsiteY33" fmla="*/ 2445780 h 643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459177" h="6432915">
                <a:moveTo>
                  <a:pt x="0" y="2407223"/>
                </a:moveTo>
                <a:lnTo>
                  <a:pt x="137872" y="2269352"/>
                </a:lnTo>
                <a:lnTo>
                  <a:pt x="176821" y="2354686"/>
                </a:lnTo>
                <a:cubicBezTo>
                  <a:pt x="411907" y="2811420"/>
                  <a:pt x="870407" y="3121475"/>
                  <a:pt x="1397522" y="3121475"/>
                </a:cubicBezTo>
                <a:cubicBezTo>
                  <a:pt x="2164235" y="3121474"/>
                  <a:pt x="2785778" y="2465491"/>
                  <a:pt x="2785778" y="1656293"/>
                </a:cubicBezTo>
                <a:lnTo>
                  <a:pt x="2784780" y="1656293"/>
                </a:lnTo>
                <a:cubicBezTo>
                  <a:pt x="2784780" y="741547"/>
                  <a:pt x="3487395" y="0"/>
                  <a:pt x="4354113" y="0"/>
                </a:cubicBezTo>
                <a:cubicBezTo>
                  <a:pt x="5220832" y="0"/>
                  <a:pt x="5923446" y="741547"/>
                  <a:pt x="5923446" y="1656293"/>
                </a:cubicBezTo>
                <a:cubicBezTo>
                  <a:pt x="5923446" y="2571038"/>
                  <a:pt x="5220832" y="3312585"/>
                  <a:pt x="4354113" y="3312586"/>
                </a:cubicBezTo>
                <a:lnTo>
                  <a:pt x="4354113" y="3311613"/>
                </a:lnTo>
                <a:lnTo>
                  <a:pt x="4215414" y="3319005"/>
                </a:lnTo>
                <a:cubicBezTo>
                  <a:pt x="3515379" y="3394038"/>
                  <a:pt x="2969100" y="4017999"/>
                  <a:pt x="2969099" y="4776623"/>
                </a:cubicBezTo>
                <a:cubicBezTo>
                  <a:pt x="2969100" y="5585821"/>
                  <a:pt x="3590642" y="6241805"/>
                  <a:pt x="4357356" y="6241804"/>
                </a:cubicBezTo>
                <a:cubicBezTo>
                  <a:pt x="5124069" y="6241804"/>
                  <a:pt x="5745613" y="5585821"/>
                  <a:pt x="5745612" y="4776623"/>
                </a:cubicBezTo>
                <a:lnTo>
                  <a:pt x="5744613" y="4776623"/>
                </a:lnTo>
                <a:cubicBezTo>
                  <a:pt x="5744614" y="3861879"/>
                  <a:pt x="6447230" y="3120330"/>
                  <a:pt x="7313946" y="3120330"/>
                </a:cubicBezTo>
                <a:cubicBezTo>
                  <a:pt x="7747306" y="3120330"/>
                  <a:pt x="8139639" y="3305716"/>
                  <a:pt x="8423632" y="3605446"/>
                </a:cubicBezTo>
                <a:lnTo>
                  <a:pt x="8459177" y="3646723"/>
                </a:lnTo>
                <a:lnTo>
                  <a:pt x="8327854" y="3778046"/>
                </a:lnTo>
                <a:lnTo>
                  <a:pt x="8295592" y="3740582"/>
                </a:lnTo>
                <a:cubicBezTo>
                  <a:pt x="8044367" y="3475436"/>
                  <a:pt x="7697304" y="3311440"/>
                  <a:pt x="7313947" y="3311440"/>
                </a:cubicBezTo>
                <a:cubicBezTo>
                  <a:pt x="6547233" y="3311441"/>
                  <a:pt x="5925691" y="3967424"/>
                  <a:pt x="5925691" y="4776623"/>
                </a:cubicBezTo>
                <a:lnTo>
                  <a:pt x="5926689" y="4776623"/>
                </a:lnTo>
                <a:cubicBezTo>
                  <a:pt x="5926689" y="5691368"/>
                  <a:pt x="5224075" y="6432915"/>
                  <a:pt x="4357356" y="6432915"/>
                </a:cubicBezTo>
                <a:cubicBezTo>
                  <a:pt x="3490637" y="6432915"/>
                  <a:pt x="2788023" y="5691368"/>
                  <a:pt x="2788023" y="4776623"/>
                </a:cubicBezTo>
                <a:cubicBezTo>
                  <a:pt x="2788023" y="3861877"/>
                  <a:pt x="3490637" y="3120330"/>
                  <a:pt x="4357356" y="3120330"/>
                </a:cubicBezTo>
                <a:lnTo>
                  <a:pt x="4357356" y="3121303"/>
                </a:lnTo>
                <a:lnTo>
                  <a:pt x="4496054" y="3113910"/>
                </a:lnTo>
                <a:cubicBezTo>
                  <a:pt x="5196091" y="3038879"/>
                  <a:pt x="5742369" y="2414917"/>
                  <a:pt x="5742370" y="1656293"/>
                </a:cubicBezTo>
                <a:cubicBezTo>
                  <a:pt x="5742369" y="847094"/>
                  <a:pt x="5120826" y="191111"/>
                  <a:pt x="4354113" y="191110"/>
                </a:cubicBezTo>
                <a:cubicBezTo>
                  <a:pt x="3587400" y="191111"/>
                  <a:pt x="2965858" y="847094"/>
                  <a:pt x="2965857" y="1656293"/>
                </a:cubicBezTo>
                <a:lnTo>
                  <a:pt x="2966855" y="1656293"/>
                </a:lnTo>
                <a:cubicBezTo>
                  <a:pt x="2966855" y="2571038"/>
                  <a:pt x="2264242" y="3312585"/>
                  <a:pt x="1397522" y="3312585"/>
                </a:cubicBezTo>
                <a:cubicBezTo>
                  <a:pt x="801653" y="3312585"/>
                  <a:pt x="283349" y="2962088"/>
                  <a:pt x="17599" y="2445780"/>
                </a:cubicBezTo>
                <a:close/>
              </a:path>
            </a:pathLst>
          </a:custGeom>
          <a:solidFill>
            <a:srgbClr val="995940"/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1" descr="Single gear with solid fill">
            <a:extLst>
              <a:ext uri="{FF2B5EF4-FFF2-40B4-BE49-F238E27FC236}">
                <a16:creationId xmlns:a16="http://schemas.microsoft.com/office/drawing/2014/main" id="{7668567A-016E-D792-AED7-A15A6FA3F1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386648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488572BB-DBF9-71A7-677F-626A5784E1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1622108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E8D0618A-E0A3-0D41-AEC0-3D8A123A9B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20511" y="2036382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18F0D298-682E-8EB9-861E-611922D85A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25081" y="4280757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8915FB-6F71-BBF9-679B-1621170A6A59}"/>
              </a:ext>
            </a:extLst>
          </p:cNvPr>
          <p:cNvSpPr txBox="1">
            <a:spLocks/>
          </p:cNvSpPr>
          <p:nvPr/>
        </p:nvSpPr>
        <p:spPr>
          <a:xfrm>
            <a:off x="572510" y="4128754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C672AC-05E6-5BD5-4865-C28289C86F19}"/>
              </a:ext>
            </a:extLst>
          </p:cNvPr>
          <p:cNvSpPr txBox="1">
            <a:spLocks/>
          </p:cNvSpPr>
          <p:nvPr/>
        </p:nvSpPr>
        <p:spPr>
          <a:xfrm>
            <a:off x="9126247" y="2112006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93DAC657-C5E4-DFF2-99E4-B8F5F7F283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C6947300-22BB-6F69-0B8D-42F7007533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5980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09169A-DF3B-1F6D-57AF-21A2B26E8A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83706" y="2145989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331B3B-0B6C-CDCA-3E80-4553401004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88275" y="4390364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26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7F7F7F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7F7F7F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" grpId="0"/>
          <p:bldP spid="3" grpId="0"/>
        </p:bldLst>
      </p:timing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570CD-B4E1-2F46-956A-E0273A1F3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74A38D8D-129A-D51F-CDC4-D65E58C4F593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12984CA-1AA4-FBB7-9F22-34530A6CE3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900316" y="-1059459"/>
            <a:ext cx="6095257" cy="8759993"/>
          </a:xfrm>
          <a:custGeom>
            <a:avLst/>
            <a:gdLst>
              <a:gd name="connsiteX0" fmla="*/ 2582802 w 6095257"/>
              <a:gd name="connsiteY0" fmla="*/ 131323 h 8759993"/>
              <a:gd name="connsiteX1" fmla="*/ 2714125 w 6095257"/>
              <a:gd name="connsiteY1" fmla="*/ 0 h 8759993"/>
              <a:gd name="connsiteX2" fmla="*/ 2779868 w 6095257"/>
              <a:gd name="connsiteY2" fmla="*/ 76343 h 8759993"/>
              <a:gd name="connsiteX3" fmla="*/ 3138227 w 6095257"/>
              <a:gd name="connsiteY3" fmla="*/ 1129900 h 8759993"/>
              <a:gd name="connsiteX4" fmla="*/ 1885171 w 6095257"/>
              <a:gd name="connsiteY4" fmla="*/ 2752543 h 8759993"/>
              <a:gd name="connsiteX5" fmla="*/ 1569333 w 6095257"/>
              <a:gd name="connsiteY5" fmla="*/ 2786147 h 8759993"/>
              <a:gd name="connsiteX6" fmla="*/ 1569333 w 6095257"/>
              <a:gd name="connsiteY6" fmla="*/ 2789116 h 8759993"/>
              <a:gd name="connsiteX7" fmla="*/ 181077 w 6095257"/>
              <a:gd name="connsiteY7" fmla="*/ 4254297 h 8759993"/>
              <a:gd name="connsiteX8" fmla="*/ 1569332 w 6095257"/>
              <a:gd name="connsiteY8" fmla="*/ 5719480 h 8759993"/>
              <a:gd name="connsiteX9" fmla="*/ 2957589 w 6095257"/>
              <a:gd name="connsiteY9" fmla="*/ 4254297 h 8759993"/>
              <a:gd name="connsiteX10" fmla="*/ 2956591 w 6095257"/>
              <a:gd name="connsiteY10" fmla="*/ 4254297 h 8759993"/>
              <a:gd name="connsiteX11" fmla="*/ 4525924 w 6095257"/>
              <a:gd name="connsiteY11" fmla="*/ 2598005 h 8759993"/>
              <a:gd name="connsiteX12" fmla="*/ 6095257 w 6095257"/>
              <a:gd name="connsiteY12" fmla="*/ 4254297 h 8759993"/>
              <a:gd name="connsiteX13" fmla="*/ 4525924 w 6095257"/>
              <a:gd name="connsiteY13" fmla="*/ 5910590 h 8759993"/>
              <a:gd name="connsiteX14" fmla="*/ 4525924 w 6095257"/>
              <a:gd name="connsiteY14" fmla="*/ 5909617 h 8759993"/>
              <a:gd name="connsiteX15" fmla="*/ 4387225 w 6095257"/>
              <a:gd name="connsiteY15" fmla="*/ 5917010 h 8759993"/>
              <a:gd name="connsiteX16" fmla="*/ 3140910 w 6095257"/>
              <a:gd name="connsiteY16" fmla="*/ 7374627 h 8759993"/>
              <a:gd name="connsiteX17" fmla="*/ 3752978 w 6095257"/>
              <a:gd name="connsiteY17" fmla="*/ 8589579 h 8759993"/>
              <a:gd name="connsiteX18" fmla="*/ 3806475 w 6095257"/>
              <a:gd name="connsiteY18" fmla="*/ 8623880 h 8759993"/>
              <a:gd name="connsiteX19" fmla="*/ 3670362 w 6095257"/>
              <a:gd name="connsiteY19" fmla="*/ 8759993 h 8759993"/>
              <a:gd name="connsiteX20" fmla="*/ 3651737 w 6095257"/>
              <a:gd name="connsiteY20" fmla="*/ 8748051 h 8759993"/>
              <a:gd name="connsiteX21" fmla="*/ 2959833 w 6095257"/>
              <a:gd name="connsiteY21" fmla="*/ 7374627 h 8759993"/>
              <a:gd name="connsiteX22" fmla="*/ 4529166 w 6095257"/>
              <a:gd name="connsiteY22" fmla="*/ 5718333 h 8759993"/>
              <a:gd name="connsiteX23" fmla="*/ 4529166 w 6095257"/>
              <a:gd name="connsiteY23" fmla="*/ 5719307 h 8759993"/>
              <a:gd name="connsiteX24" fmla="*/ 4667865 w 6095257"/>
              <a:gd name="connsiteY24" fmla="*/ 5711915 h 8759993"/>
              <a:gd name="connsiteX25" fmla="*/ 5914180 w 6095257"/>
              <a:gd name="connsiteY25" fmla="*/ 4254297 h 8759993"/>
              <a:gd name="connsiteX26" fmla="*/ 4525924 w 6095257"/>
              <a:gd name="connsiteY26" fmla="*/ 2789116 h 8759993"/>
              <a:gd name="connsiteX27" fmla="*/ 3137669 w 6095257"/>
              <a:gd name="connsiteY27" fmla="*/ 4254297 h 8759993"/>
              <a:gd name="connsiteX28" fmla="*/ 3138666 w 6095257"/>
              <a:gd name="connsiteY28" fmla="*/ 4254297 h 8759993"/>
              <a:gd name="connsiteX29" fmla="*/ 1569333 w 6095257"/>
              <a:gd name="connsiteY29" fmla="*/ 5910590 h 8759993"/>
              <a:gd name="connsiteX30" fmla="*/ 0 w 6095257"/>
              <a:gd name="connsiteY30" fmla="*/ 4254297 h 8759993"/>
              <a:gd name="connsiteX31" fmla="*/ 1253057 w 6095257"/>
              <a:gd name="connsiteY31" fmla="*/ 2631654 h 8759993"/>
              <a:gd name="connsiteX32" fmla="*/ 1568895 w 6095257"/>
              <a:gd name="connsiteY32" fmla="*/ 2598050 h 8759993"/>
              <a:gd name="connsiteX33" fmla="*/ 1568895 w 6095257"/>
              <a:gd name="connsiteY33" fmla="*/ 2595082 h 8759993"/>
              <a:gd name="connsiteX34" fmla="*/ 2957150 w 6095257"/>
              <a:gd name="connsiteY34" fmla="*/ 1129900 h 8759993"/>
              <a:gd name="connsiteX35" fmla="*/ 2640141 w 6095257"/>
              <a:gd name="connsiteY35" fmla="*/ 197908 h 875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95257" h="8759993">
                <a:moveTo>
                  <a:pt x="2582802" y="131323"/>
                </a:moveTo>
                <a:lnTo>
                  <a:pt x="2714125" y="0"/>
                </a:lnTo>
                <a:lnTo>
                  <a:pt x="2779868" y="76343"/>
                </a:lnTo>
                <a:cubicBezTo>
                  <a:pt x="3003743" y="362648"/>
                  <a:pt x="3138227" y="729698"/>
                  <a:pt x="3138227" y="1129900"/>
                </a:cubicBezTo>
                <a:cubicBezTo>
                  <a:pt x="3138227" y="1930301"/>
                  <a:pt x="2600289" y="2598099"/>
                  <a:pt x="1885171" y="2752543"/>
                </a:cubicBezTo>
                <a:lnTo>
                  <a:pt x="1569333" y="2786147"/>
                </a:lnTo>
                <a:lnTo>
                  <a:pt x="1569333" y="2789116"/>
                </a:lnTo>
                <a:cubicBezTo>
                  <a:pt x="802620" y="2789116"/>
                  <a:pt x="181077" y="3445099"/>
                  <a:pt x="181077" y="4254297"/>
                </a:cubicBezTo>
                <a:cubicBezTo>
                  <a:pt x="181076" y="5063496"/>
                  <a:pt x="802620" y="5719479"/>
                  <a:pt x="1569332" y="5719480"/>
                </a:cubicBezTo>
                <a:cubicBezTo>
                  <a:pt x="2336046" y="5719478"/>
                  <a:pt x="2957588" y="5063496"/>
                  <a:pt x="2957589" y="4254297"/>
                </a:cubicBezTo>
                <a:lnTo>
                  <a:pt x="2956591" y="4254297"/>
                </a:lnTo>
                <a:cubicBezTo>
                  <a:pt x="2956591" y="3339552"/>
                  <a:pt x="3659205" y="2598005"/>
                  <a:pt x="4525924" y="2598005"/>
                </a:cubicBezTo>
                <a:cubicBezTo>
                  <a:pt x="5392642" y="2598005"/>
                  <a:pt x="6095257" y="3339552"/>
                  <a:pt x="6095257" y="4254297"/>
                </a:cubicBezTo>
                <a:cubicBezTo>
                  <a:pt x="6095257" y="5169043"/>
                  <a:pt x="5392643" y="5910590"/>
                  <a:pt x="4525924" y="5910590"/>
                </a:cubicBezTo>
                <a:lnTo>
                  <a:pt x="4525924" y="5909617"/>
                </a:lnTo>
                <a:lnTo>
                  <a:pt x="4387225" y="5917010"/>
                </a:lnTo>
                <a:cubicBezTo>
                  <a:pt x="3687189" y="5992041"/>
                  <a:pt x="3140911" y="6616004"/>
                  <a:pt x="3140910" y="7374627"/>
                </a:cubicBezTo>
                <a:cubicBezTo>
                  <a:pt x="3140910" y="7880376"/>
                  <a:pt x="3383700" y="8326276"/>
                  <a:pt x="3752978" y="8589579"/>
                </a:cubicBezTo>
                <a:lnTo>
                  <a:pt x="3806475" y="8623880"/>
                </a:lnTo>
                <a:lnTo>
                  <a:pt x="3670362" y="8759993"/>
                </a:lnTo>
                <a:lnTo>
                  <a:pt x="3651737" y="8748051"/>
                </a:lnTo>
                <a:cubicBezTo>
                  <a:pt x="3234291" y="8450403"/>
                  <a:pt x="2959832" y="7946343"/>
                  <a:pt x="2959833" y="7374627"/>
                </a:cubicBezTo>
                <a:cubicBezTo>
                  <a:pt x="2959833" y="6459882"/>
                  <a:pt x="3662447" y="5718334"/>
                  <a:pt x="4529166" y="5718333"/>
                </a:cubicBezTo>
                <a:lnTo>
                  <a:pt x="4529166" y="5719307"/>
                </a:lnTo>
                <a:lnTo>
                  <a:pt x="4667865" y="5711915"/>
                </a:lnTo>
                <a:cubicBezTo>
                  <a:pt x="5367902" y="5636884"/>
                  <a:pt x="5914181" y="5012922"/>
                  <a:pt x="5914180" y="4254297"/>
                </a:cubicBezTo>
                <a:cubicBezTo>
                  <a:pt x="5914180" y="3445099"/>
                  <a:pt x="5292637" y="2789116"/>
                  <a:pt x="4525924" y="2789116"/>
                </a:cubicBezTo>
                <a:cubicBezTo>
                  <a:pt x="3759210" y="2789116"/>
                  <a:pt x="3137669" y="3445099"/>
                  <a:pt x="3137669" y="4254297"/>
                </a:cubicBezTo>
                <a:lnTo>
                  <a:pt x="3138666" y="4254297"/>
                </a:lnTo>
                <a:cubicBezTo>
                  <a:pt x="3138666" y="5169043"/>
                  <a:pt x="2436051" y="5910590"/>
                  <a:pt x="1569333" y="5910590"/>
                </a:cubicBezTo>
                <a:cubicBezTo>
                  <a:pt x="702614" y="5910590"/>
                  <a:pt x="0" y="5169043"/>
                  <a:pt x="0" y="4254297"/>
                </a:cubicBezTo>
                <a:cubicBezTo>
                  <a:pt x="0" y="3453895"/>
                  <a:pt x="537941" y="2786098"/>
                  <a:pt x="1253057" y="2631654"/>
                </a:cubicBezTo>
                <a:lnTo>
                  <a:pt x="1568895" y="2598050"/>
                </a:lnTo>
                <a:lnTo>
                  <a:pt x="1568895" y="2595082"/>
                </a:lnTo>
                <a:cubicBezTo>
                  <a:pt x="2335607" y="2595081"/>
                  <a:pt x="2957151" y="1939098"/>
                  <a:pt x="2957150" y="1129900"/>
                </a:cubicBezTo>
                <a:cubicBezTo>
                  <a:pt x="2957150" y="775876"/>
                  <a:pt x="2838183" y="451177"/>
                  <a:pt x="2640141" y="19790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1DF3B622-4B76-C4A2-59B7-18B40773FC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92007" y="3386487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Graphic 11" descr="Single gear with solid fill">
            <a:extLst>
              <a:ext uri="{FF2B5EF4-FFF2-40B4-BE49-F238E27FC236}">
                <a16:creationId xmlns:a16="http://schemas.microsoft.com/office/drawing/2014/main" id="{9AC8EB9F-2238-6F85-E7B3-DCE49E27BE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82137" y="1235869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5623F29F-644B-9F54-2D1D-1BF9F534B3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96411" y="1650143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19DE808B-9254-7442-2EC4-96F0002606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06281" y="3800761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3DA314-8E49-97E5-16BE-2D2AC7DBB11F}"/>
              </a:ext>
            </a:extLst>
          </p:cNvPr>
          <p:cNvSpPr txBox="1">
            <a:spLocks/>
          </p:cNvSpPr>
          <p:nvPr/>
        </p:nvSpPr>
        <p:spPr>
          <a:xfrm>
            <a:off x="444877" y="1650143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1556EB-11A9-8220-D4B4-74D51ECEDF77}"/>
              </a:ext>
            </a:extLst>
          </p:cNvPr>
          <p:cNvSpPr txBox="1">
            <a:spLocks/>
          </p:cNvSpPr>
          <p:nvPr/>
        </p:nvSpPr>
        <p:spPr>
          <a:xfrm>
            <a:off x="9126247" y="3648758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C0CDF540-CB23-0F4E-30BB-C3B26AC34D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596926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4" name="Graphic 11" descr="Single gear with solid fill">
            <a:extLst>
              <a:ext uri="{FF2B5EF4-FFF2-40B4-BE49-F238E27FC236}">
                <a16:creationId xmlns:a16="http://schemas.microsoft.com/office/drawing/2014/main" id="{73BF774F-8014-5905-AAEA-12F9C4043A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9D3EEB-DC4D-E3DC-EBD5-E80F35C576E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69475" y="3910368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11902-FF03-F6BD-523E-D4867B01A0D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59605" y="1759750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26673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E2841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5" grpId="0" animBg="1"/>
          <p:bldP spid="16" grpId="0" animBg="1"/>
          <p:bldP spid="17" grpId="0" animBg="1"/>
          <p:bldP spid="18" grpId="0" animBg="1"/>
          <p:bldP spid="21" grpId="0"/>
          <p:bldP spid="21" grpId="1"/>
          <p:bldP spid="22" grpId="0"/>
          <p:bldP spid="22" grpId="1"/>
          <p:bldP spid="23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E2841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5" grpId="0" animBg="1"/>
          <p:bldP spid="16" grpId="0" animBg="1"/>
          <p:bldP spid="17" grpId="0" animBg="1"/>
          <p:bldP spid="18" grpId="0" animBg="1"/>
          <p:bldP spid="21" grpId="0"/>
          <p:bldP spid="21" grpId="1"/>
          <p:bldP spid="22" grpId="0"/>
          <p:bldP spid="22" grpId="1"/>
          <p:bldP spid="23" grpId="0" animBg="1"/>
          <p:bldP spid="24" grpId="0" animBg="1"/>
        </p:bldLst>
      </p:timing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F2215-74B4-51AC-BCF8-9EA7743C3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58F85B37-2C21-9327-5323-18EDD6D93CF4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F91A96C-40A8-A406-0AD5-CCD844695E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037539" y="-197065"/>
            <a:ext cx="7079618" cy="7240945"/>
          </a:xfrm>
          <a:custGeom>
            <a:avLst/>
            <a:gdLst>
              <a:gd name="connsiteX0" fmla="*/ 0 w 7079618"/>
              <a:gd name="connsiteY0" fmla="*/ 2318855 h 7240945"/>
              <a:gd name="connsiteX1" fmla="*/ 107698 w 7079618"/>
              <a:gd name="connsiteY1" fmla="*/ 2211157 h 7240945"/>
              <a:gd name="connsiteX2" fmla="*/ 154113 w 7079618"/>
              <a:gd name="connsiteY2" fmla="*/ 2254685 h 7240945"/>
              <a:gd name="connsiteX3" fmla="*/ 884878 w 7079618"/>
              <a:gd name="connsiteY3" fmla="*/ 2525367 h 7240945"/>
              <a:gd name="connsiteX4" fmla="*/ 2033711 w 7079618"/>
              <a:gd name="connsiteY4" fmla="*/ 1339990 h 7240945"/>
              <a:gd name="connsiteX5" fmla="*/ 2032885 w 7079618"/>
              <a:gd name="connsiteY5" fmla="*/ 1339990 h 7240945"/>
              <a:gd name="connsiteX6" fmla="*/ 3331566 w 7079618"/>
              <a:gd name="connsiteY6" fmla="*/ 1 h 7240945"/>
              <a:gd name="connsiteX7" fmla="*/ 4630247 w 7079618"/>
              <a:gd name="connsiteY7" fmla="*/ 1339991 h 7240945"/>
              <a:gd name="connsiteX8" fmla="*/ 3331566 w 7079618"/>
              <a:gd name="connsiteY8" fmla="*/ 2679980 h 7240945"/>
              <a:gd name="connsiteX9" fmla="*/ 3331566 w 7079618"/>
              <a:gd name="connsiteY9" fmla="*/ 2679194 h 7240945"/>
              <a:gd name="connsiteX10" fmla="*/ 3216788 w 7079618"/>
              <a:gd name="connsiteY10" fmla="*/ 2685174 h 7240945"/>
              <a:gd name="connsiteX11" fmla="*/ 2185416 w 7079618"/>
              <a:gd name="connsiteY11" fmla="*/ 3864430 h 7240945"/>
              <a:gd name="connsiteX12" fmla="*/ 3334250 w 7079618"/>
              <a:gd name="connsiteY12" fmla="*/ 5049806 h 7240945"/>
              <a:gd name="connsiteX13" fmla="*/ 4483083 w 7079618"/>
              <a:gd name="connsiteY13" fmla="*/ 3864431 h 7240945"/>
              <a:gd name="connsiteX14" fmla="*/ 4482258 w 7079618"/>
              <a:gd name="connsiteY14" fmla="*/ 3864431 h 7240945"/>
              <a:gd name="connsiteX15" fmla="*/ 5780937 w 7079618"/>
              <a:gd name="connsiteY15" fmla="*/ 2524440 h 7240945"/>
              <a:gd name="connsiteX16" fmla="*/ 7079618 w 7079618"/>
              <a:gd name="connsiteY16" fmla="*/ 3864430 h 7240945"/>
              <a:gd name="connsiteX17" fmla="*/ 6042667 w 7079618"/>
              <a:gd name="connsiteY17" fmla="*/ 5177197 h 7240945"/>
              <a:gd name="connsiteX18" fmla="*/ 5781300 w 7079618"/>
              <a:gd name="connsiteY18" fmla="*/ 5204384 h 7240945"/>
              <a:gd name="connsiteX19" fmla="*/ 5781300 w 7079618"/>
              <a:gd name="connsiteY19" fmla="*/ 5206786 h 7240945"/>
              <a:gd name="connsiteX20" fmla="*/ 4632467 w 7079618"/>
              <a:gd name="connsiteY20" fmla="*/ 6392161 h 7240945"/>
              <a:gd name="connsiteX21" fmla="*/ 4828670 w 7079618"/>
              <a:gd name="connsiteY21" fmla="*/ 7054917 h 7240945"/>
              <a:gd name="connsiteX22" fmla="*/ 4884953 w 7079618"/>
              <a:gd name="connsiteY22" fmla="*/ 7132577 h 7240945"/>
              <a:gd name="connsiteX23" fmla="*/ 4776584 w 7079618"/>
              <a:gd name="connsiteY23" fmla="*/ 7240945 h 7240945"/>
              <a:gd name="connsiteX24" fmla="*/ 4704414 w 7079618"/>
              <a:gd name="connsiteY24" fmla="*/ 7141363 h 7240945"/>
              <a:gd name="connsiteX25" fmla="*/ 4482619 w 7079618"/>
              <a:gd name="connsiteY25" fmla="*/ 6392162 h 7240945"/>
              <a:gd name="connsiteX26" fmla="*/ 5519570 w 7079618"/>
              <a:gd name="connsiteY26" fmla="*/ 5079394 h 7240945"/>
              <a:gd name="connsiteX27" fmla="*/ 5780937 w 7079618"/>
              <a:gd name="connsiteY27" fmla="*/ 5052208 h 7240945"/>
              <a:gd name="connsiteX28" fmla="*/ 5780937 w 7079618"/>
              <a:gd name="connsiteY28" fmla="*/ 5049806 h 7240945"/>
              <a:gd name="connsiteX29" fmla="*/ 6929770 w 7079618"/>
              <a:gd name="connsiteY29" fmla="*/ 3864430 h 7240945"/>
              <a:gd name="connsiteX30" fmla="*/ 5780937 w 7079618"/>
              <a:gd name="connsiteY30" fmla="*/ 2679054 h 7240945"/>
              <a:gd name="connsiteX31" fmla="*/ 4632105 w 7079618"/>
              <a:gd name="connsiteY31" fmla="*/ 3864430 h 7240945"/>
              <a:gd name="connsiteX32" fmla="*/ 4632930 w 7079618"/>
              <a:gd name="connsiteY32" fmla="*/ 3864430 h 7240945"/>
              <a:gd name="connsiteX33" fmla="*/ 3334249 w 7079618"/>
              <a:gd name="connsiteY33" fmla="*/ 5204421 h 7240945"/>
              <a:gd name="connsiteX34" fmla="*/ 2035568 w 7079618"/>
              <a:gd name="connsiteY34" fmla="*/ 3864430 h 7240945"/>
              <a:gd name="connsiteX35" fmla="*/ 3334249 w 7079618"/>
              <a:gd name="connsiteY35" fmla="*/ 2524440 h 7240945"/>
              <a:gd name="connsiteX36" fmla="*/ 3334250 w 7079618"/>
              <a:gd name="connsiteY36" fmla="*/ 2525227 h 7240945"/>
              <a:gd name="connsiteX37" fmla="*/ 3449027 w 7079618"/>
              <a:gd name="connsiteY37" fmla="*/ 2519247 h 7240945"/>
              <a:gd name="connsiteX38" fmla="*/ 4480399 w 7079618"/>
              <a:gd name="connsiteY38" fmla="*/ 1339991 h 7240945"/>
              <a:gd name="connsiteX39" fmla="*/ 3331566 w 7079618"/>
              <a:gd name="connsiteY39" fmla="*/ 154614 h 7240945"/>
              <a:gd name="connsiteX40" fmla="*/ 2182733 w 7079618"/>
              <a:gd name="connsiteY40" fmla="*/ 1339991 h 7240945"/>
              <a:gd name="connsiteX41" fmla="*/ 2183559 w 7079618"/>
              <a:gd name="connsiteY41" fmla="*/ 1339991 h 7240945"/>
              <a:gd name="connsiteX42" fmla="*/ 884878 w 7079618"/>
              <a:gd name="connsiteY42" fmla="*/ 2679981 h 7240945"/>
              <a:gd name="connsiteX43" fmla="*/ 58797 w 7079618"/>
              <a:gd name="connsiteY43" fmla="*/ 2373992 h 7240945"/>
              <a:gd name="connsiteX44" fmla="*/ 0 w 7079618"/>
              <a:gd name="connsiteY44" fmla="*/ 2318855 h 724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079618" h="7240945">
                <a:moveTo>
                  <a:pt x="0" y="2318855"/>
                </a:moveTo>
                <a:lnTo>
                  <a:pt x="107698" y="2211157"/>
                </a:lnTo>
                <a:lnTo>
                  <a:pt x="154113" y="2254685"/>
                </a:lnTo>
                <a:cubicBezTo>
                  <a:pt x="352699" y="2423785"/>
                  <a:pt x="607292" y="2525367"/>
                  <a:pt x="884878" y="2525367"/>
                </a:cubicBezTo>
                <a:cubicBezTo>
                  <a:pt x="1519361" y="2525367"/>
                  <a:pt x="2033712" y="1994656"/>
                  <a:pt x="2033711" y="1339990"/>
                </a:cubicBezTo>
                <a:lnTo>
                  <a:pt x="2032885" y="1339990"/>
                </a:lnTo>
                <a:cubicBezTo>
                  <a:pt x="2032885" y="599934"/>
                  <a:pt x="2614324" y="0"/>
                  <a:pt x="3331566" y="1"/>
                </a:cubicBezTo>
                <a:cubicBezTo>
                  <a:pt x="4048808" y="0"/>
                  <a:pt x="4630247" y="599934"/>
                  <a:pt x="4630247" y="1339991"/>
                </a:cubicBezTo>
                <a:cubicBezTo>
                  <a:pt x="4630247" y="2080047"/>
                  <a:pt x="4048808" y="2679981"/>
                  <a:pt x="3331566" y="2679980"/>
                </a:cubicBezTo>
                <a:lnTo>
                  <a:pt x="3331566" y="2679194"/>
                </a:lnTo>
                <a:lnTo>
                  <a:pt x="3216788" y="2685174"/>
                </a:lnTo>
                <a:cubicBezTo>
                  <a:pt x="2637482" y="2745878"/>
                  <a:pt x="2185416" y="3250681"/>
                  <a:pt x="2185416" y="3864430"/>
                </a:cubicBezTo>
                <a:cubicBezTo>
                  <a:pt x="2185417" y="4519096"/>
                  <a:pt x="2699766" y="5049806"/>
                  <a:pt x="3334250" y="5049806"/>
                </a:cubicBezTo>
                <a:cubicBezTo>
                  <a:pt x="3968732" y="5049806"/>
                  <a:pt x="4483083" y="4519096"/>
                  <a:pt x="4483083" y="3864431"/>
                </a:cubicBezTo>
                <a:lnTo>
                  <a:pt x="4482258" y="3864431"/>
                </a:lnTo>
                <a:cubicBezTo>
                  <a:pt x="4482257" y="3124375"/>
                  <a:pt x="5063697" y="2524440"/>
                  <a:pt x="5780937" y="2524440"/>
                </a:cubicBezTo>
                <a:cubicBezTo>
                  <a:pt x="6498179" y="2524440"/>
                  <a:pt x="7079618" y="3124374"/>
                  <a:pt x="7079618" y="3864430"/>
                </a:cubicBezTo>
                <a:cubicBezTo>
                  <a:pt x="7079619" y="4511979"/>
                  <a:pt x="6634454" y="5052248"/>
                  <a:pt x="6042667" y="5177197"/>
                </a:cubicBezTo>
                <a:lnTo>
                  <a:pt x="5781300" y="5204384"/>
                </a:lnTo>
                <a:lnTo>
                  <a:pt x="5781300" y="5206786"/>
                </a:lnTo>
                <a:cubicBezTo>
                  <a:pt x="5146816" y="5206785"/>
                  <a:pt x="4632467" y="5737496"/>
                  <a:pt x="4632467" y="6392161"/>
                </a:cubicBezTo>
                <a:cubicBezTo>
                  <a:pt x="4632467" y="6637661"/>
                  <a:pt x="4704798" y="6865730"/>
                  <a:pt x="4828670" y="7054917"/>
                </a:cubicBezTo>
                <a:lnTo>
                  <a:pt x="4884953" y="7132577"/>
                </a:lnTo>
                <a:lnTo>
                  <a:pt x="4776584" y="7240945"/>
                </a:lnTo>
                <a:lnTo>
                  <a:pt x="4704414" y="7141363"/>
                </a:lnTo>
                <a:cubicBezTo>
                  <a:pt x="4564384" y="6927500"/>
                  <a:pt x="4482619" y="6669683"/>
                  <a:pt x="4482619" y="6392162"/>
                </a:cubicBezTo>
                <a:cubicBezTo>
                  <a:pt x="4482619" y="5744613"/>
                  <a:pt x="4927783" y="5204345"/>
                  <a:pt x="5519570" y="5079394"/>
                </a:cubicBezTo>
                <a:lnTo>
                  <a:pt x="5780937" y="5052208"/>
                </a:lnTo>
                <a:lnTo>
                  <a:pt x="5780937" y="5049806"/>
                </a:lnTo>
                <a:cubicBezTo>
                  <a:pt x="6415421" y="5049807"/>
                  <a:pt x="6929771" y="4519096"/>
                  <a:pt x="6929770" y="3864430"/>
                </a:cubicBezTo>
                <a:cubicBezTo>
                  <a:pt x="6929770" y="3209764"/>
                  <a:pt x="6415421" y="2679055"/>
                  <a:pt x="5780937" y="2679054"/>
                </a:cubicBezTo>
                <a:cubicBezTo>
                  <a:pt x="5146454" y="2679053"/>
                  <a:pt x="4632104" y="3209765"/>
                  <a:pt x="4632105" y="3864430"/>
                </a:cubicBezTo>
                <a:lnTo>
                  <a:pt x="4632930" y="3864430"/>
                </a:lnTo>
                <a:cubicBezTo>
                  <a:pt x="4632932" y="4604487"/>
                  <a:pt x="4051491" y="5204421"/>
                  <a:pt x="3334249" y="5204421"/>
                </a:cubicBezTo>
                <a:cubicBezTo>
                  <a:pt x="2617008" y="5204420"/>
                  <a:pt x="2035570" y="4604486"/>
                  <a:pt x="2035568" y="3864430"/>
                </a:cubicBezTo>
                <a:cubicBezTo>
                  <a:pt x="2035568" y="3124374"/>
                  <a:pt x="2617008" y="2524440"/>
                  <a:pt x="3334249" y="2524440"/>
                </a:cubicBezTo>
                <a:lnTo>
                  <a:pt x="3334250" y="2525227"/>
                </a:lnTo>
                <a:lnTo>
                  <a:pt x="3449027" y="2519247"/>
                </a:lnTo>
                <a:cubicBezTo>
                  <a:pt x="4028334" y="2458544"/>
                  <a:pt x="4480399" y="1953740"/>
                  <a:pt x="4480399" y="1339991"/>
                </a:cubicBezTo>
                <a:cubicBezTo>
                  <a:pt x="4480399" y="685325"/>
                  <a:pt x="3966050" y="154614"/>
                  <a:pt x="3331566" y="154614"/>
                </a:cubicBezTo>
                <a:cubicBezTo>
                  <a:pt x="2697084" y="154614"/>
                  <a:pt x="2182733" y="685325"/>
                  <a:pt x="2182733" y="1339991"/>
                </a:cubicBezTo>
                <a:lnTo>
                  <a:pt x="2183559" y="1339991"/>
                </a:lnTo>
                <a:cubicBezTo>
                  <a:pt x="2183559" y="2080046"/>
                  <a:pt x="1602120" y="2679980"/>
                  <a:pt x="884878" y="2679981"/>
                </a:cubicBezTo>
                <a:cubicBezTo>
                  <a:pt x="571085" y="2679980"/>
                  <a:pt x="283285" y="2565150"/>
                  <a:pt x="58797" y="2373992"/>
                </a:cubicBezTo>
                <a:lnTo>
                  <a:pt x="0" y="2318855"/>
                </a:lnTo>
                <a:close/>
              </a:path>
            </a:pathLst>
          </a:custGeom>
          <a:solidFill>
            <a:srgbClr val="995940"/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11" descr="Single gear with solid fill">
            <a:extLst>
              <a:ext uri="{FF2B5EF4-FFF2-40B4-BE49-F238E27FC236}">
                <a16:creationId xmlns:a16="http://schemas.microsoft.com/office/drawing/2014/main" id="{9803AC76-5D24-4B4B-D47A-B6B6B43F63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318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Graphic 11" descr="Single gear with solid fill">
            <a:extLst>
              <a:ext uri="{FF2B5EF4-FFF2-40B4-BE49-F238E27FC236}">
                <a16:creationId xmlns:a16="http://schemas.microsoft.com/office/drawing/2014/main" id="{DACBE6A9-7863-D365-D9EC-D87AD6AB89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2434" y="2499628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Graphic 11" descr="Single gear with solid fill">
            <a:extLst>
              <a:ext uri="{FF2B5EF4-FFF2-40B4-BE49-F238E27FC236}">
                <a16:creationId xmlns:a16="http://schemas.microsoft.com/office/drawing/2014/main" id="{39688AFE-75A7-7042-7CD9-23482BA18C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06776" y="784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751DEA63-EC92-1D66-0E19-CAA493A5EC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21050" y="1198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F198B3CD-32BC-A1F7-320E-7D76421D3B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56708" y="2913902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436EB019-4631-86B8-6065-D1ED6E147D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10274" y="4732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CD9F0-89CF-4428-BD0B-6184C0235C08}"/>
              </a:ext>
            </a:extLst>
          </p:cNvPr>
          <p:cNvSpPr txBox="1">
            <a:spLocks/>
          </p:cNvSpPr>
          <p:nvPr/>
        </p:nvSpPr>
        <p:spPr>
          <a:xfrm>
            <a:off x="8574714" y="894588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1A404-A378-E27C-127F-38A151479F1B}"/>
              </a:ext>
            </a:extLst>
          </p:cNvPr>
          <p:cNvSpPr txBox="1">
            <a:spLocks/>
          </p:cNvSpPr>
          <p:nvPr/>
        </p:nvSpPr>
        <p:spPr>
          <a:xfrm>
            <a:off x="8590194" y="4659959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6D01B085-2F3E-5C25-F887-EF882EA89C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25D813F5-B974-6705-6B98-67C5201498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5980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2DE89C-0E86-7430-4192-F8D842F2C775}"/>
              </a:ext>
            </a:extLst>
          </p:cNvPr>
          <p:cNvSpPr txBox="1">
            <a:spLocks/>
          </p:cNvSpPr>
          <p:nvPr/>
        </p:nvSpPr>
        <p:spPr>
          <a:xfrm>
            <a:off x="369116" y="2869194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0D4D8-4036-DA97-DD63-F1459D9CB60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84245" y="1308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234C0-5521-6243-8CBA-2ED95FB076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7820" y="3023509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88B25-B9F9-9E84-2C9A-B090DEE39D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73469" y="4841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2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4" dur="4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6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8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0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7F7F7F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3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3" grpId="0" animBg="1"/>
          <p:bldP spid="3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14" grpId="0" animBg="1"/>
          <p:bldP spid="15" grpId="0" animBg="1"/>
          <p:bldP spid="19" grpId="0"/>
          <p:bldP spid="19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4" grpId="0"/>
          <p:bldP spid="24" grpId="1"/>
          <p:bldP spid="2" grpId="0"/>
          <p:bldP spid="4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2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4" dur="4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6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8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0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7F7F7F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3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3" grpId="0" animBg="1"/>
          <p:bldP spid="3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14" grpId="0" animBg="1"/>
          <p:bldP spid="15" grpId="0" animBg="1"/>
          <p:bldP spid="19" grpId="0"/>
          <p:bldP spid="19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4" grpId="0"/>
          <p:bldP spid="24" grpId="1"/>
          <p:bldP spid="2" grpId="0"/>
          <p:bldP spid="4" grpId="0"/>
          <p:bldP spid="5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A141-31F0-850C-435F-BC401163F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FBE190AC-E6CD-A15F-2365-E39B740D955D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F636884-9F93-2B1F-292E-A822339D58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900316" y="-1059459"/>
            <a:ext cx="6095257" cy="8759993"/>
          </a:xfrm>
          <a:custGeom>
            <a:avLst/>
            <a:gdLst>
              <a:gd name="connsiteX0" fmla="*/ 2582802 w 6095257"/>
              <a:gd name="connsiteY0" fmla="*/ 131323 h 8759993"/>
              <a:gd name="connsiteX1" fmla="*/ 2714125 w 6095257"/>
              <a:gd name="connsiteY1" fmla="*/ 0 h 8759993"/>
              <a:gd name="connsiteX2" fmla="*/ 2779868 w 6095257"/>
              <a:gd name="connsiteY2" fmla="*/ 76343 h 8759993"/>
              <a:gd name="connsiteX3" fmla="*/ 3138227 w 6095257"/>
              <a:gd name="connsiteY3" fmla="*/ 1129900 h 8759993"/>
              <a:gd name="connsiteX4" fmla="*/ 1885171 w 6095257"/>
              <a:gd name="connsiteY4" fmla="*/ 2752543 h 8759993"/>
              <a:gd name="connsiteX5" fmla="*/ 1569333 w 6095257"/>
              <a:gd name="connsiteY5" fmla="*/ 2786147 h 8759993"/>
              <a:gd name="connsiteX6" fmla="*/ 1569333 w 6095257"/>
              <a:gd name="connsiteY6" fmla="*/ 2789116 h 8759993"/>
              <a:gd name="connsiteX7" fmla="*/ 181077 w 6095257"/>
              <a:gd name="connsiteY7" fmla="*/ 4254297 h 8759993"/>
              <a:gd name="connsiteX8" fmla="*/ 1569332 w 6095257"/>
              <a:gd name="connsiteY8" fmla="*/ 5719480 h 8759993"/>
              <a:gd name="connsiteX9" fmla="*/ 2957589 w 6095257"/>
              <a:gd name="connsiteY9" fmla="*/ 4254297 h 8759993"/>
              <a:gd name="connsiteX10" fmla="*/ 2956591 w 6095257"/>
              <a:gd name="connsiteY10" fmla="*/ 4254297 h 8759993"/>
              <a:gd name="connsiteX11" fmla="*/ 4525924 w 6095257"/>
              <a:gd name="connsiteY11" fmla="*/ 2598005 h 8759993"/>
              <a:gd name="connsiteX12" fmla="*/ 6095257 w 6095257"/>
              <a:gd name="connsiteY12" fmla="*/ 4254297 h 8759993"/>
              <a:gd name="connsiteX13" fmla="*/ 4525924 w 6095257"/>
              <a:gd name="connsiteY13" fmla="*/ 5910590 h 8759993"/>
              <a:gd name="connsiteX14" fmla="*/ 4525924 w 6095257"/>
              <a:gd name="connsiteY14" fmla="*/ 5909617 h 8759993"/>
              <a:gd name="connsiteX15" fmla="*/ 4387225 w 6095257"/>
              <a:gd name="connsiteY15" fmla="*/ 5917010 h 8759993"/>
              <a:gd name="connsiteX16" fmla="*/ 3140910 w 6095257"/>
              <a:gd name="connsiteY16" fmla="*/ 7374627 h 8759993"/>
              <a:gd name="connsiteX17" fmla="*/ 3752978 w 6095257"/>
              <a:gd name="connsiteY17" fmla="*/ 8589579 h 8759993"/>
              <a:gd name="connsiteX18" fmla="*/ 3806475 w 6095257"/>
              <a:gd name="connsiteY18" fmla="*/ 8623880 h 8759993"/>
              <a:gd name="connsiteX19" fmla="*/ 3670362 w 6095257"/>
              <a:gd name="connsiteY19" fmla="*/ 8759993 h 8759993"/>
              <a:gd name="connsiteX20" fmla="*/ 3651737 w 6095257"/>
              <a:gd name="connsiteY20" fmla="*/ 8748051 h 8759993"/>
              <a:gd name="connsiteX21" fmla="*/ 2959833 w 6095257"/>
              <a:gd name="connsiteY21" fmla="*/ 7374627 h 8759993"/>
              <a:gd name="connsiteX22" fmla="*/ 4529166 w 6095257"/>
              <a:gd name="connsiteY22" fmla="*/ 5718333 h 8759993"/>
              <a:gd name="connsiteX23" fmla="*/ 4529166 w 6095257"/>
              <a:gd name="connsiteY23" fmla="*/ 5719307 h 8759993"/>
              <a:gd name="connsiteX24" fmla="*/ 4667865 w 6095257"/>
              <a:gd name="connsiteY24" fmla="*/ 5711915 h 8759993"/>
              <a:gd name="connsiteX25" fmla="*/ 5914180 w 6095257"/>
              <a:gd name="connsiteY25" fmla="*/ 4254297 h 8759993"/>
              <a:gd name="connsiteX26" fmla="*/ 4525924 w 6095257"/>
              <a:gd name="connsiteY26" fmla="*/ 2789116 h 8759993"/>
              <a:gd name="connsiteX27" fmla="*/ 3137669 w 6095257"/>
              <a:gd name="connsiteY27" fmla="*/ 4254297 h 8759993"/>
              <a:gd name="connsiteX28" fmla="*/ 3138666 w 6095257"/>
              <a:gd name="connsiteY28" fmla="*/ 4254297 h 8759993"/>
              <a:gd name="connsiteX29" fmla="*/ 1569333 w 6095257"/>
              <a:gd name="connsiteY29" fmla="*/ 5910590 h 8759993"/>
              <a:gd name="connsiteX30" fmla="*/ 0 w 6095257"/>
              <a:gd name="connsiteY30" fmla="*/ 4254297 h 8759993"/>
              <a:gd name="connsiteX31" fmla="*/ 1253057 w 6095257"/>
              <a:gd name="connsiteY31" fmla="*/ 2631654 h 8759993"/>
              <a:gd name="connsiteX32" fmla="*/ 1568895 w 6095257"/>
              <a:gd name="connsiteY32" fmla="*/ 2598050 h 8759993"/>
              <a:gd name="connsiteX33" fmla="*/ 1568895 w 6095257"/>
              <a:gd name="connsiteY33" fmla="*/ 2595082 h 8759993"/>
              <a:gd name="connsiteX34" fmla="*/ 2957150 w 6095257"/>
              <a:gd name="connsiteY34" fmla="*/ 1129900 h 8759993"/>
              <a:gd name="connsiteX35" fmla="*/ 2640141 w 6095257"/>
              <a:gd name="connsiteY35" fmla="*/ 197908 h 875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95257" h="8759993">
                <a:moveTo>
                  <a:pt x="2582802" y="131323"/>
                </a:moveTo>
                <a:lnTo>
                  <a:pt x="2714125" y="0"/>
                </a:lnTo>
                <a:lnTo>
                  <a:pt x="2779868" y="76343"/>
                </a:lnTo>
                <a:cubicBezTo>
                  <a:pt x="3003743" y="362648"/>
                  <a:pt x="3138227" y="729698"/>
                  <a:pt x="3138227" y="1129900"/>
                </a:cubicBezTo>
                <a:cubicBezTo>
                  <a:pt x="3138227" y="1930301"/>
                  <a:pt x="2600289" y="2598099"/>
                  <a:pt x="1885171" y="2752543"/>
                </a:cubicBezTo>
                <a:lnTo>
                  <a:pt x="1569333" y="2786147"/>
                </a:lnTo>
                <a:lnTo>
                  <a:pt x="1569333" y="2789116"/>
                </a:lnTo>
                <a:cubicBezTo>
                  <a:pt x="802620" y="2789116"/>
                  <a:pt x="181077" y="3445099"/>
                  <a:pt x="181077" y="4254297"/>
                </a:cubicBezTo>
                <a:cubicBezTo>
                  <a:pt x="181076" y="5063496"/>
                  <a:pt x="802620" y="5719479"/>
                  <a:pt x="1569332" y="5719480"/>
                </a:cubicBezTo>
                <a:cubicBezTo>
                  <a:pt x="2336046" y="5719478"/>
                  <a:pt x="2957588" y="5063496"/>
                  <a:pt x="2957589" y="4254297"/>
                </a:cubicBezTo>
                <a:lnTo>
                  <a:pt x="2956591" y="4254297"/>
                </a:lnTo>
                <a:cubicBezTo>
                  <a:pt x="2956591" y="3339552"/>
                  <a:pt x="3659205" y="2598005"/>
                  <a:pt x="4525924" y="2598005"/>
                </a:cubicBezTo>
                <a:cubicBezTo>
                  <a:pt x="5392642" y="2598005"/>
                  <a:pt x="6095257" y="3339552"/>
                  <a:pt x="6095257" y="4254297"/>
                </a:cubicBezTo>
                <a:cubicBezTo>
                  <a:pt x="6095257" y="5169043"/>
                  <a:pt x="5392643" y="5910590"/>
                  <a:pt x="4525924" y="5910590"/>
                </a:cubicBezTo>
                <a:lnTo>
                  <a:pt x="4525924" y="5909617"/>
                </a:lnTo>
                <a:lnTo>
                  <a:pt x="4387225" y="5917010"/>
                </a:lnTo>
                <a:cubicBezTo>
                  <a:pt x="3687189" y="5992041"/>
                  <a:pt x="3140911" y="6616004"/>
                  <a:pt x="3140910" y="7374627"/>
                </a:cubicBezTo>
                <a:cubicBezTo>
                  <a:pt x="3140910" y="7880376"/>
                  <a:pt x="3383700" y="8326276"/>
                  <a:pt x="3752978" y="8589579"/>
                </a:cubicBezTo>
                <a:lnTo>
                  <a:pt x="3806475" y="8623880"/>
                </a:lnTo>
                <a:lnTo>
                  <a:pt x="3670362" y="8759993"/>
                </a:lnTo>
                <a:lnTo>
                  <a:pt x="3651737" y="8748051"/>
                </a:lnTo>
                <a:cubicBezTo>
                  <a:pt x="3234291" y="8450403"/>
                  <a:pt x="2959832" y="7946343"/>
                  <a:pt x="2959833" y="7374627"/>
                </a:cubicBezTo>
                <a:cubicBezTo>
                  <a:pt x="2959833" y="6459882"/>
                  <a:pt x="3662447" y="5718334"/>
                  <a:pt x="4529166" y="5718333"/>
                </a:cubicBezTo>
                <a:lnTo>
                  <a:pt x="4529166" y="5719307"/>
                </a:lnTo>
                <a:lnTo>
                  <a:pt x="4667865" y="5711915"/>
                </a:lnTo>
                <a:cubicBezTo>
                  <a:pt x="5367902" y="5636884"/>
                  <a:pt x="5914181" y="5012922"/>
                  <a:pt x="5914180" y="4254297"/>
                </a:cubicBezTo>
                <a:cubicBezTo>
                  <a:pt x="5914180" y="3445099"/>
                  <a:pt x="5292637" y="2789116"/>
                  <a:pt x="4525924" y="2789116"/>
                </a:cubicBezTo>
                <a:cubicBezTo>
                  <a:pt x="3759210" y="2789116"/>
                  <a:pt x="3137669" y="3445099"/>
                  <a:pt x="3137669" y="4254297"/>
                </a:cubicBezTo>
                <a:lnTo>
                  <a:pt x="3138666" y="4254297"/>
                </a:lnTo>
                <a:cubicBezTo>
                  <a:pt x="3138666" y="5169043"/>
                  <a:pt x="2436051" y="5910590"/>
                  <a:pt x="1569333" y="5910590"/>
                </a:cubicBezTo>
                <a:cubicBezTo>
                  <a:pt x="702614" y="5910590"/>
                  <a:pt x="0" y="5169043"/>
                  <a:pt x="0" y="4254297"/>
                </a:cubicBezTo>
                <a:cubicBezTo>
                  <a:pt x="0" y="3453895"/>
                  <a:pt x="537940" y="2786098"/>
                  <a:pt x="1253057" y="2631654"/>
                </a:cubicBezTo>
                <a:lnTo>
                  <a:pt x="1568895" y="2598050"/>
                </a:lnTo>
                <a:lnTo>
                  <a:pt x="1568895" y="2595082"/>
                </a:lnTo>
                <a:cubicBezTo>
                  <a:pt x="2335607" y="2595081"/>
                  <a:pt x="2957151" y="1939098"/>
                  <a:pt x="2957150" y="1129900"/>
                </a:cubicBezTo>
                <a:cubicBezTo>
                  <a:pt x="2957150" y="775876"/>
                  <a:pt x="2838183" y="451177"/>
                  <a:pt x="2640141" y="19790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907FA28D-D5C8-9E48-D56E-E3068FD887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92007" y="3386487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6" name="Graphic 11" descr="Single gear with solid fill">
            <a:extLst>
              <a:ext uri="{FF2B5EF4-FFF2-40B4-BE49-F238E27FC236}">
                <a16:creationId xmlns:a16="http://schemas.microsoft.com/office/drawing/2014/main" id="{06D36822-7FA5-E23D-98FA-4A08AAABE7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82137" y="1235869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4DDFCCB-59EF-A7D6-5910-6459C4CCB9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96411" y="1650143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FC56BA41-E8AC-9A07-8EF3-014CF73809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06281" y="3800761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D17D9A-7CC0-A315-D6BC-16C3DF94098A}"/>
              </a:ext>
            </a:extLst>
          </p:cNvPr>
          <p:cNvSpPr txBox="1">
            <a:spLocks/>
          </p:cNvSpPr>
          <p:nvPr/>
        </p:nvSpPr>
        <p:spPr>
          <a:xfrm>
            <a:off x="444877" y="1650143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3D003-ABF3-848D-F704-CE42B7A18E08}"/>
              </a:ext>
            </a:extLst>
          </p:cNvPr>
          <p:cNvSpPr txBox="1">
            <a:spLocks/>
          </p:cNvSpPr>
          <p:nvPr/>
        </p:nvSpPr>
        <p:spPr>
          <a:xfrm>
            <a:off x="9126247" y="3648758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F9F41DC0-6116-0535-03D5-5A5EF7DD5A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596926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" name="Graphic 11" descr="Single gear with solid fill">
            <a:extLst>
              <a:ext uri="{FF2B5EF4-FFF2-40B4-BE49-F238E27FC236}">
                <a16:creationId xmlns:a16="http://schemas.microsoft.com/office/drawing/2014/main" id="{12B14338-8CA2-E4E9-C21B-791EE2C5B9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76DFA0-E598-1B54-AF75-28E64E6413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69475" y="3910368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E8887F-15B7-21D0-C3E8-ADB860CD879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59605" y="1759750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01860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8ED873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5" grpId="0" animBg="1"/>
          <p:bldP spid="16" grpId="0" animBg="1"/>
          <p:bldP spid="17" grpId="0" animBg="1"/>
          <p:bldP spid="18" grpId="0" animBg="1"/>
          <p:bldP spid="21" grpId="0"/>
          <p:bldP spid="21" grpId="1"/>
          <p:bldP spid="22" grpId="0"/>
          <p:bldP spid="22" grpId="1"/>
          <p:bldP spid="23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8ED873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5" grpId="0" animBg="1"/>
          <p:bldP spid="16" grpId="0" animBg="1"/>
          <p:bldP spid="17" grpId="0" animBg="1"/>
          <p:bldP spid="18" grpId="0" animBg="1"/>
          <p:bldP spid="21" grpId="0"/>
          <p:bldP spid="21" grpId="1"/>
          <p:bldP spid="22" grpId="0"/>
          <p:bldP spid="22" grpId="1"/>
          <p:bldP spid="23" grpId="0" animBg="1"/>
          <p:bldP spid="24" grpId="0" animBg="1"/>
        </p:bldLst>
      </p:timing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28BB6-C18C-66AC-3357-1795A4670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32C9A528-7A55-A68D-77FF-A8CA94A51343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B7F77EE-FC55-99BE-AAFA-A0705B7C73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440762" y="253704"/>
            <a:ext cx="7742422" cy="5601681"/>
          </a:xfrm>
          <a:custGeom>
            <a:avLst/>
            <a:gdLst>
              <a:gd name="connsiteX0" fmla="*/ 116542 w 7742422"/>
              <a:gd name="connsiteY0" fmla="*/ 2239206 h 5601681"/>
              <a:gd name="connsiteX1" fmla="*/ 127137 w 7742422"/>
              <a:gd name="connsiteY1" fmla="*/ 2253839 h 5601681"/>
              <a:gd name="connsiteX2" fmla="*/ 1080490 w 7742422"/>
              <a:gd name="connsiteY2" fmla="*/ 2718132 h 5601681"/>
              <a:gd name="connsiteX3" fmla="*/ 2315966 w 7742422"/>
              <a:gd name="connsiteY3" fmla="*/ 1442274 h 5601681"/>
              <a:gd name="connsiteX4" fmla="*/ 2315077 w 7742422"/>
              <a:gd name="connsiteY4" fmla="*/ 1442273 h 5601681"/>
              <a:gd name="connsiteX5" fmla="*/ 3711702 w 7742422"/>
              <a:gd name="connsiteY5" fmla="*/ 1 h 5601681"/>
              <a:gd name="connsiteX6" fmla="*/ 5108325 w 7742422"/>
              <a:gd name="connsiteY6" fmla="*/ 1442273 h 5601681"/>
              <a:gd name="connsiteX7" fmla="*/ 3711702 w 7742422"/>
              <a:gd name="connsiteY7" fmla="*/ 2884547 h 5601681"/>
              <a:gd name="connsiteX8" fmla="*/ 3711701 w 7742422"/>
              <a:gd name="connsiteY8" fmla="*/ 2883701 h 5601681"/>
              <a:gd name="connsiteX9" fmla="*/ 3588266 w 7742422"/>
              <a:gd name="connsiteY9" fmla="*/ 2890137 h 5601681"/>
              <a:gd name="connsiteX10" fmla="*/ 2479112 w 7742422"/>
              <a:gd name="connsiteY10" fmla="*/ 4159407 h 5601681"/>
              <a:gd name="connsiteX11" fmla="*/ 3714586 w 7742422"/>
              <a:gd name="connsiteY11" fmla="*/ 5435265 h 5601681"/>
              <a:gd name="connsiteX12" fmla="*/ 4950061 w 7742422"/>
              <a:gd name="connsiteY12" fmla="*/ 4159407 h 5601681"/>
              <a:gd name="connsiteX13" fmla="*/ 4949173 w 7742422"/>
              <a:gd name="connsiteY13" fmla="*/ 4159407 h 5601681"/>
              <a:gd name="connsiteX14" fmla="*/ 6345798 w 7742422"/>
              <a:gd name="connsiteY14" fmla="*/ 2717134 h 5601681"/>
              <a:gd name="connsiteX15" fmla="*/ 7742422 w 7742422"/>
              <a:gd name="connsiteY15" fmla="*/ 4159407 h 5601681"/>
              <a:gd name="connsiteX16" fmla="*/ 7730633 w 7742422"/>
              <a:gd name="connsiteY16" fmla="*/ 4320317 h 5601681"/>
              <a:gd name="connsiteX17" fmla="*/ 7528587 w 7742422"/>
              <a:gd name="connsiteY17" fmla="*/ 4522363 h 5601681"/>
              <a:gd name="connsiteX18" fmla="*/ 7549636 w 7742422"/>
              <a:gd name="connsiteY18" fmla="*/ 4447544 h 5601681"/>
              <a:gd name="connsiteX19" fmla="*/ 7581273 w 7742422"/>
              <a:gd name="connsiteY19" fmla="*/ 4159408 h 5601681"/>
              <a:gd name="connsiteX20" fmla="*/ 6345798 w 7742422"/>
              <a:gd name="connsiteY20" fmla="*/ 2883549 h 5601681"/>
              <a:gd name="connsiteX21" fmla="*/ 5110323 w 7742422"/>
              <a:gd name="connsiteY21" fmla="*/ 4159408 h 5601681"/>
              <a:gd name="connsiteX22" fmla="*/ 5111211 w 7742422"/>
              <a:gd name="connsiteY22" fmla="*/ 4159408 h 5601681"/>
              <a:gd name="connsiteX23" fmla="*/ 3714586 w 7742422"/>
              <a:gd name="connsiteY23" fmla="*/ 5601681 h 5601681"/>
              <a:gd name="connsiteX24" fmla="*/ 2317962 w 7742422"/>
              <a:gd name="connsiteY24" fmla="*/ 4159407 h 5601681"/>
              <a:gd name="connsiteX25" fmla="*/ 3714586 w 7742422"/>
              <a:gd name="connsiteY25" fmla="*/ 2717132 h 5601681"/>
              <a:gd name="connsiteX26" fmla="*/ 3714586 w 7742422"/>
              <a:gd name="connsiteY26" fmla="*/ 2717981 h 5601681"/>
              <a:gd name="connsiteX27" fmla="*/ 3838022 w 7742422"/>
              <a:gd name="connsiteY27" fmla="*/ 2711544 h 5601681"/>
              <a:gd name="connsiteX28" fmla="*/ 4947176 w 7742422"/>
              <a:gd name="connsiteY28" fmla="*/ 1442273 h 5601681"/>
              <a:gd name="connsiteX29" fmla="*/ 3711702 w 7742422"/>
              <a:gd name="connsiteY29" fmla="*/ 166417 h 5601681"/>
              <a:gd name="connsiteX30" fmla="*/ 2476226 w 7742422"/>
              <a:gd name="connsiteY30" fmla="*/ 1442275 h 5601681"/>
              <a:gd name="connsiteX31" fmla="*/ 2477115 w 7742422"/>
              <a:gd name="connsiteY31" fmla="*/ 1442273 h 5601681"/>
              <a:gd name="connsiteX32" fmla="*/ 1080489 w 7742422"/>
              <a:gd name="connsiteY32" fmla="*/ 2884548 h 5601681"/>
              <a:gd name="connsiteX33" fmla="*/ 2787 w 7742422"/>
              <a:gd name="connsiteY33" fmla="*/ 2359694 h 5601681"/>
              <a:gd name="connsiteX34" fmla="*/ 0 w 7742422"/>
              <a:gd name="connsiteY34" fmla="*/ 2355846 h 56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742422" h="5601681">
                <a:moveTo>
                  <a:pt x="116542" y="2239206"/>
                </a:moveTo>
                <a:lnTo>
                  <a:pt x="127137" y="2253839"/>
                </a:lnTo>
                <a:cubicBezTo>
                  <a:pt x="353742" y="2537394"/>
                  <a:pt x="696677" y="2718132"/>
                  <a:pt x="1080490" y="2718132"/>
                </a:cubicBezTo>
                <a:cubicBezTo>
                  <a:pt x="1762825" y="2718129"/>
                  <a:pt x="2315964" y="2146912"/>
                  <a:pt x="2315966" y="1442274"/>
                </a:cubicBezTo>
                <a:lnTo>
                  <a:pt x="2315077" y="1442273"/>
                </a:lnTo>
                <a:cubicBezTo>
                  <a:pt x="2315076" y="645729"/>
                  <a:pt x="2940367" y="0"/>
                  <a:pt x="3711702" y="1"/>
                </a:cubicBezTo>
                <a:cubicBezTo>
                  <a:pt x="4483036" y="0"/>
                  <a:pt x="5108325" y="645727"/>
                  <a:pt x="5108325" y="1442273"/>
                </a:cubicBezTo>
                <a:cubicBezTo>
                  <a:pt x="5108325" y="2238820"/>
                  <a:pt x="4483035" y="2884547"/>
                  <a:pt x="3711702" y="2884547"/>
                </a:cubicBezTo>
                <a:lnTo>
                  <a:pt x="3711701" y="2883701"/>
                </a:lnTo>
                <a:lnTo>
                  <a:pt x="3588266" y="2890137"/>
                </a:lnTo>
                <a:cubicBezTo>
                  <a:pt x="2965272" y="2955474"/>
                  <a:pt x="2479112" y="3498811"/>
                  <a:pt x="2479112" y="4159407"/>
                </a:cubicBezTo>
                <a:cubicBezTo>
                  <a:pt x="2479112" y="4864045"/>
                  <a:pt x="3032250" y="5435265"/>
                  <a:pt x="3714586" y="5435265"/>
                </a:cubicBezTo>
                <a:cubicBezTo>
                  <a:pt x="4396922" y="5435265"/>
                  <a:pt x="4950061" y="4864043"/>
                  <a:pt x="4950061" y="4159407"/>
                </a:cubicBezTo>
                <a:lnTo>
                  <a:pt x="4949173" y="4159407"/>
                </a:lnTo>
                <a:cubicBezTo>
                  <a:pt x="4949173" y="3362863"/>
                  <a:pt x="5574463" y="2717134"/>
                  <a:pt x="6345798" y="2717134"/>
                </a:cubicBezTo>
                <a:cubicBezTo>
                  <a:pt x="7117132" y="2717134"/>
                  <a:pt x="7742423" y="3362862"/>
                  <a:pt x="7742422" y="4159407"/>
                </a:cubicBezTo>
                <a:lnTo>
                  <a:pt x="7730633" y="4320317"/>
                </a:lnTo>
                <a:lnTo>
                  <a:pt x="7528587" y="4522363"/>
                </a:lnTo>
                <a:lnTo>
                  <a:pt x="7549636" y="4447544"/>
                </a:lnTo>
                <a:cubicBezTo>
                  <a:pt x="7570334" y="4354949"/>
                  <a:pt x="7581273" y="4258498"/>
                  <a:pt x="7581273" y="4159408"/>
                </a:cubicBezTo>
                <a:cubicBezTo>
                  <a:pt x="7581273" y="3454770"/>
                  <a:pt x="7028133" y="2883551"/>
                  <a:pt x="6345798" y="2883549"/>
                </a:cubicBezTo>
                <a:cubicBezTo>
                  <a:pt x="5663464" y="2883551"/>
                  <a:pt x="5110323" y="3454770"/>
                  <a:pt x="5110323" y="4159408"/>
                </a:cubicBezTo>
                <a:lnTo>
                  <a:pt x="5111211" y="4159408"/>
                </a:lnTo>
                <a:cubicBezTo>
                  <a:pt x="5111210" y="4955953"/>
                  <a:pt x="4485921" y="5601680"/>
                  <a:pt x="3714586" y="5601681"/>
                </a:cubicBezTo>
                <a:cubicBezTo>
                  <a:pt x="2943252" y="5601681"/>
                  <a:pt x="2317961" y="4955952"/>
                  <a:pt x="2317962" y="4159407"/>
                </a:cubicBezTo>
                <a:cubicBezTo>
                  <a:pt x="2317962" y="3362862"/>
                  <a:pt x="2943251" y="2717132"/>
                  <a:pt x="3714586" y="2717132"/>
                </a:cubicBezTo>
                <a:lnTo>
                  <a:pt x="3714586" y="2717981"/>
                </a:lnTo>
                <a:lnTo>
                  <a:pt x="3838022" y="2711544"/>
                </a:lnTo>
                <a:cubicBezTo>
                  <a:pt x="4461018" y="2646208"/>
                  <a:pt x="4947176" y="2102871"/>
                  <a:pt x="4947176" y="1442273"/>
                </a:cubicBezTo>
                <a:cubicBezTo>
                  <a:pt x="4947176" y="737636"/>
                  <a:pt x="4394035" y="166416"/>
                  <a:pt x="3711702" y="166417"/>
                </a:cubicBezTo>
                <a:cubicBezTo>
                  <a:pt x="3029367" y="166417"/>
                  <a:pt x="2476227" y="737637"/>
                  <a:pt x="2476226" y="1442275"/>
                </a:cubicBezTo>
                <a:lnTo>
                  <a:pt x="2477115" y="1442273"/>
                </a:lnTo>
                <a:cubicBezTo>
                  <a:pt x="2477114" y="2238820"/>
                  <a:pt x="1851825" y="2884547"/>
                  <a:pt x="1080489" y="2884548"/>
                </a:cubicBezTo>
                <a:cubicBezTo>
                  <a:pt x="646614" y="2884547"/>
                  <a:pt x="258948" y="2680235"/>
                  <a:pt x="2787" y="2359694"/>
                </a:cubicBezTo>
                <a:lnTo>
                  <a:pt x="0" y="235584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11" descr="Single gear with solid fill">
            <a:extLst>
              <a:ext uri="{FF2B5EF4-FFF2-40B4-BE49-F238E27FC236}">
                <a16:creationId xmlns:a16="http://schemas.microsoft.com/office/drawing/2014/main" id="{49BA09AC-8498-4BF0-11E7-BC405564E0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1973" y="106854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Graphic 11" descr="Single gear with solid fill">
            <a:extLst>
              <a:ext uri="{FF2B5EF4-FFF2-40B4-BE49-F238E27FC236}">
                <a16:creationId xmlns:a16="http://schemas.microsoft.com/office/drawing/2014/main" id="{F6BE1E1C-0B4B-D9A8-D0A4-F2437813B2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297221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A7AD6F1D-EE96-EA2B-EE88-3ACFF85F02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54626" y="3386487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DEE8CAB1-33AB-6348-7732-501F11A549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6247" y="148281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C5C5F0-3734-3BC9-55AB-342C86D83627}"/>
              </a:ext>
            </a:extLst>
          </p:cNvPr>
          <p:cNvSpPr txBox="1">
            <a:spLocks/>
          </p:cNvSpPr>
          <p:nvPr/>
        </p:nvSpPr>
        <p:spPr>
          <a:xfrm>
            <a:off x="607445" y="3386487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C1B9C0-F764-E0C3-ACF6-9EBA6D0FBD73}"/>
              </a:ext>
            </a:extLst>
          </p:cNvPr>
          <p:cNvSpPr txBox="1">
            <a:spLocks/>
          </p:cNvSpPr>
          <p:nvPr/>
        </p:nvSpPr>
        <p:spPr>
          <a:xfrm>
            <a:off x="9126247" y="1401144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D4638187-7F01-ACEA-E52C-5C4AC2C359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1973" y="4853187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Graphic 11" descr="Single gear with solid fill">
            <a:extLst>
              <a:ext uri="{FF2B5EF4-FFF2-40B4-BE49-F238E27FC236}">
                <a16:creationId xmlns:a16="http://schemas.microsoft.com/office/drawing/2014/main" id="{7D46452F-789B-8E4E-4F71-E3F9E43916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7F3E4A-0B62-6FF1-798A-09005985593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89442" y="159242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D4DEF-3CC2-1552-1E5B-096FB59C1DB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7821" y="3496094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5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94473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19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1" dur="4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E2841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7" grpId="0" animBg="1"/>
          <p:bldP spid="8" grpId="0" animBg="1"/>
          <p:bldP spid="14" grpId="0" animBg="1"/>
          <p:bldP spid="15" grpId="0" animBg="1"/>
          <p:bldP spid="18" grpId="0"/>
          <p:bldP spid="18" grpId="1"/>
          <p:bldP spid="19" grpId="0"/>
          <p:bldP spid="19" grpId="1"/>
          <p:bldP spid="20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19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1" dur="4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E2841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7" grpId="0" animBg="1"/>
          <p:bldP spid="8" grpId="0" animBg="1"/>
          <p:bldP spid="14" grpId="0" animBg="1"/>
          <p:bldP spid="15" grpId="0" animBg="1"/>
          <p:bldP spid="18" grpId="0"/>
          <p:bldP spid="18" grpId="1"/>
          <p:bldP spid="19" grpId="0"/>
          <p:bldP spid="19" grpId="1"/>
          <p:bldP spid="20" grpId="0" animBg="1"/>
          <p:bldP spid="21" grpId="0" animBg="1"/>
        </p:bldLst>
      </p:timing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686F7-1093-57D3-0C5C-DF3E88B39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CE5C562-A2E3-240D-9A0B-31A2166BD2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rgbClr val="995940"/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5F0A56E2-CDA6-53B6-4A86-0D67B8231B89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7DA55F93-5F32-7B09-584D-96A367CA3D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25EEEE93-BFC2-4740-D589-7440ED528A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254BD144-AE39-55D9-91E3-4DA5152D31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6F146B86-31BF-D14B-DEE0-B6045BC369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5C620553-D965-A9FB-A03A-161573CA32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D82F6F7F-A0B1-6F79-D630-AF36F75B5A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23E5ABCF-D4CE-9271-DC40-E1520FFBCE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DA64C597-9232-582A-4309-D3EE5CC2F2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6601B7-A6F7-8573-6EAE-21E3F7B5EFD8}"/>
              </a:ext>
            </a:extLst>
          </p:cNvPr>
          <p:cNvSpPr txBox="1">
            <a:spLocks/>
          </p:cNvSpPr>
          <p:nvPr/>
        </p:nvSpPr>
        <p:spPr>
          <a:xfrm>
            <a:off x="2154424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9F123D-6E28-148A-01DB-86D093CD654C}"/>
              </a:ext>
            </a:extLst>
          </p:cNvPr>
          <p:cNvSpPr txBox="1">
            <a:spLocks/>
          </p:cNvSpPr>
          <p:nvPr/>
        </p:nvSpPr>
        <p:spPr>
          <a:xfrm>
            <a:off x="218654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608983-C079-DD1E-A4C5-2961099F2F70}"/>
              </a:ext>
            </a:extLst>
          </p:cNvPr>
          <p:cNvSpPr txBox="1">
            <a:spLocks/>
          </p:cNvSpPr>
          <p:nvPr/>
        </p:nvSpPr>
        <p:spPr>
          <a:xfrm>
            <a:off x="9748618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DBBF5-C667-FAFD-1DEF-6BCE81965A66}"/>
              </a:ext>
            </a:extLst>
          </p:cNvPr>
          <p:cNvSpPr txBox="1">
            <a:spLocks/>
          </p:cNvSpPr>
          <p:nvPr/>
        </p:nvSpPr>
        <p:spPr>
          <a:xfrm>
            <a:off x="7905750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5932B-83D7-119E-D2BA-8F0E15CFB18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689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23601-430A-3EB6-B5E1-0D6229DA5BD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2BA731-B548-E422-A2EA-C2D900FF762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E884A4-727B-88CF-AE2F-5C939FD87E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8601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14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7F7F7F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  <p:bldP spid="3" grpId="0"/>
          <p:bldP spid="4" grpId="0"/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7F7F7F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  <p:bldP spid="3" grpId="0"/>
          <p:bldP spid="4" grpId="0"/>
          <p:bldP spid="5" grpId="0"/>
          <p:bldP spid="6" grpId="0"/>
        </p:bldLst>
      </p:timing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85486-EE17-EE0C-C675-D1A0434F9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2546AB9-7171-1F46-82F6-668D902904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 flipH="1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EB49C023-8DCC-92C3-5E7D-1325E579E11C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38FAD407-AAD0-7814-7011-522C13DB907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F5E40C81-EBBE-322A-FE75-10AFF02C57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CD81F0EE-1505-5942-5783-8DC9AC18CB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344415A7-9711-66C1-1E97-30E83A8030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CC3300"/>
          </a:solidFill>
          <a:ln>
            <a:noFill/>
          </a:ln>
          <a:effectLst>
            <a:innerShdw blurRad="1016000">
              <a:srgbClr val="00CCF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8E4DABE6-5BD1-F33F-04B7-EC7F2F53F5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81A46729-78A8-99C0-2A04-438DCAADB2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06314668-A474-7ACC-DD2F-12DB8C21507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F236D1EF-D05A-56AC-39DF-DEFF355E81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1A74B8-26A4-B167-C779-C2316246D312}"/>
              </a:ext>
            </a:extLst>
          </p:cNvPr>
          <p:cNvSpPr txBox="1">
            <a:spLocks/>
          </p:cNvSpPr>
          <p:nvPr/>
        </p:nvSpPr>
        <p:spPr>
          <a:xfrm>
            <a:off x="272911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D8D672-B38E-5ED1-E616-057980604DF6}"/>
              </a:ext>
            </a:extLst>
          </p:cNvPr>
          <p:cNvSpPr txBox="1">
            <a:spLocks/>
          </p:cNvSpPr>
          <p:nvPr/>
        </p:nvSpPr>
        <p:spPr>
          <a:xfrm>
            <a:off x="2441001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A4EA7E-4D7C-BB75-3EE4-207C05B5DEE4}"/>
              </a:ext>
            </a:extLst>
          </p:cNvPr>
          <p:cNvSpPr txBox="1">
            <a:spLocks/>
          </p:cNvSpPr>
          <p:nvPr/>
        </p:nvSpPr>
        <p:spPr>
          <a:xfrm>
            <a:off x="7520141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865329-5A72-07EB-2811-EA0E5EB52812}"/>
              </a:ext>
            </a:extLst>
          </p:cNvPr>
          <p:cNvSpPr txBox="1">
            <a:spLocks/>
          </p:cNvSpPr>
          <p:nvPr/>
        </p:nvSpPr>
        <p:spPr>
          <a:xfrm>
            <a:off x="9748618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48D29-99CB-10D4-593C-82D916AAC4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8601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5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6864DC-FE40-F11A-C7A8-71B7A35A289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6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DADFF-50B8-8175-63CF-F784A2A9929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7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66762-8D19-0EAA-8587-8EF97D49B4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689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8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57850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6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7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4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5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7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9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4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5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5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E2841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8" grpId="0" animBg="1"/>
          <p:bldP spid="19" grpId="0" animBg="1"/>
          <p:bldP spid="20" grpId="0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7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9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4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5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5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0E2841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8" grpId="0" animBg="1"/>
          <p:bldP spid="19" grpId="0" animBg="1"/>
          <p:bldP spid="20" grpId="0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BF3F79-5539-4BD6-08FB-D8906C124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3A0E4920-7E24-3DBD-D69F-C2E7D89D91A1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F2E1B30-EF41-5000-238A-9BCD3B9B1B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695103" y="1120551"/>
            <a:ext cx="6858944" cy="4616898"/>
          </a:xfrm>
          <a:custGeom>
            <a:avLst/>
            <a:gdLst>
              <a:gd name="connsiteX0" fmla="*/ 53502 w 6858944"/>
              <a:gd name="connsiteY0" fmla="*/ 835081 h 4616898"/>
              <a:gd name="connsiteX1" fmla="*/ 399277 w 6858944"/>
              <a:gd name="connsiteY1" fmla="*/ 489306 h 4616898"/>
              <a:gd name="connsiteX2" fmla="*/ 404455 w 6858944"/>
              <a:gd name="connsiteY2" fmla="*/ 494484 h 4616898"/>
              <a:gd name="connsiteX3" fmla="*/ 316750 w 6858944"/>
              <a:gd name="connsiteY3" fmla="*/ 600783 h 4616898"/>
              <a:gd name="connsiteX4" fmla="*/ 137160 w 6858944"/>
              <a:gd name="connsiteY4" fmla="*/ 1188720 h 4616898"/>
              <a:gd name="connsiteX5" fmla="*/ 1188720 w 6858944"/>
              <a:gd name="connsiteY5" fmla="*/ 2240280 h 4616898"/>
              <a:gd name="connsiteX6" fmla="*/ 2240280 w 6858944"/>
              <a:gd name="connsiteY6" fmla="*/ 1188720 h 4616898"/>
              <a:gd name="connsiteX7" fmla="*/ 2239524 w 6858944"/>
              <a:gd name="connsiteY7" fmla="*/ 1188720 h 4616898"/>
              <a:gd name="connsiteX8" fmla="*/ 3428244 w 6858944"/>
              <a:gd name="connsiteY8" fmla="*/ 0 h 4616898"/>
              <a:gd name="connsiteX9" fmla="*/ 4616964 w 6858944"/>
              <a:gd name="connsiteY9" fmla="*/ 1188720 h 4616898"/>
              <a:gd name="connsiteX10" fmla="*/ 3428244 w 6858944"/>
              <a:gd name="connsiteY10" fmla="*/ 2377440 h 4616898"/>
              <a:gd name="connsiteX11" fmla="*/ 3428244 w 6858944"/>
              <a:gd name="connsiteY11" fmla="*/ 2376742 h 4616898"/>
              <a:gd name="connsiteX12" fmla="*/ 3323184 w 6858944"/>
              <a:gd name="connsiteY12" fmla="*/ 2382047 h 4616898"/>
              <a:gd name="connsiteX13" fmla="*/ 2379140 w 6858944"/>
              <a:gd name="connsiteY13" fmla="*/ 3428178 h 4616898"/>
              <a:gd name="connsiteX14" fmla="*/ 3430700 w 6858944"/>
              <a:gd name="connsiteY14" fmla="*/ 4479738 h 4616898"/>
              <a:gd name="connsiteX15" fmla="*/ 4482260 w 6858944"/>
              <a:gd name="connsiteY15" fmla="*/ 3428178 h 4616898"/>
              <a:gd name="connsiteX16" fmla="*/ 4481504 w 6858944"/>
              <a:gd name="connsiteY16" fmla="*/ 3428178 h 4616898"/>
              <a:gd name="connsiteX17" fmla="*/ 5670224 w 6858944"/>
              <a:gd name="connsiteY17" fmla="*/ 2239458 h 4616898"/>
              <a:gd name="connsiteX18" fmla="*/ 6858944 w 6858944"/>
              <a:gd name="connsiteY18" fmla="*/ 3428178 h 4616898"/>
              <a:gd name="connsiteX19" fmla="*/ 6805502 w 6858944"/>
              <a:gd name="connsiteY19" fmla="*/ 3781667 h 4616898"/>
              <a:gd name="connsiteX20" fmla="*/ 6805443 w 6858944"/>
              <a:gd name="connsiteY20" fmla="*/ 3781817 h 4616898"/>
              <a:gd name="connsiteX21" fmla="*/ 6418615 w 6858944"/>
              <a:gd name="connsiteY21" fmla="*/ 4168645 h 4616898"/>
              <a:gd name="connsiteX22" fmla="*/ 6417372 w 6858944"/>
              <a:gd name="connsiteY22" fmla="*/ 4167402 h 4616898"/>
              <a:gd name="connsiteX23" fmla="*/ 6542194 w 6858944"/>
              <a:gd name="connsiteY23" fmla="*/ 4016115 h 4616898"/>
              <a:gd name="connsiteX24" fmla="*/ 6721784 w 6858944"/>
              <a:gd name="connsiteY24" fmla="*/ 3428178 h 4616898"/>
              <a:gd name="connsiteX25" fmla="*/ 5670224 w 6858944"/>
              <a:gd name="connsiteY25" fmla="*/ 2376618 h 4616898"/>
              <a:gd name="connsiteX26" fmla="*/ 4618664 w 6858944"/>
              <a:gd name="connsiteY26" fmla="*/ 3428178 h 4616898"/>
              <a:gd name="connsiteX27" fmla="*/ 4619420 w 6858944"/>
              <a:gd name="connsiteY27" fmla="*/ 3428178 h 4616898"/>
              <a:gd name="connsiteX28" fmla="*/ 3430700 w 6858944"/>
              <a:gd name="connsiteY28" fmla="*/ 4616898 h 4616898"/>
              <a:gd name="connsiteX29" fmla="*/ 2241980 w 6858944"/>
              <a:gd name="connsiteY29" fmla="*/ 3428178 h 4616898"/>
              <a:gd name="connsiteX30" fmla="*/ 3430700 w 6858944"/>
              <a:gd name="connsiteY30" fmla="*/ 2239458 h 4616898"/>
              <a:gd name="connsiteX31" fmla="*/ 3430700 w 6858944"/>
              <a:gd name="connsiteY31" fmla="*/ 2240156 h 4616898"/>
              <a:gd name="connsiteX32" fmla="*/ 3535760 w 6858944"/>
              <a:gd name="connsiteY32" fmla="*/ 2234851 h 4616898"/>
              <a:gd name="connsiteX33" fmla="*/ 4479804 w 6858944"/>
              <a:gd name="connsiteY33" fmla="*/ 1188720 h 4616898"/>
              <a:gd name="connsiteX34" fmla="*/ 3428244 w 6858944"/>
              <a:gd name="connsiteY34" fmla="*/ 137160 h 4616898"/>
              <a:gd name="connsiteX35" fmla="*/ 2376684 w 6858944"/>
              <a:gd name="connsiteY35" fmla="*/ 1188720 h 4616898"/>
              <a:gd name="connsiteX36" fmla="*/ 2377440 w 6858944"/>
              <a:gd name="connsiteY36" fmla="*/ 1188720 h 4616898"/>
              <a:gd name="connsiteX37" fmla="*/ 1188720 w 6858944"/>
              <a:gd name="connsiteY37" fmla="*/ 2377440 h 4616898"/>
              <a:gd name="connsiteX38" fmla="*/ 0 w 6858944"/>
              <a:gd name="connsiteY38" fmla="*/ 1188720 h 4616898"/>
              <a:gd name="connsiteX39" fmla="*/ 53443 w 6858944"/>
              <a:gd name="connsiteY39" fmla="*/ 835231 h 461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858944" h="4616898">
                <a:moveTo>
                  <a:pt x="53502" y="835081"/>
                </a:moveTo>
                <a:lnTo>
                  <a:pt x="399277" y="489306"/>
                </a:lnTo>
                <a:lnTo>
                  <a:pt x="404455" y="494484"/>
                </a:lnTo>
                <a:lnTo>
                  <a:pt x="316750" y="600783"/>
                </a:lnTo>
                <a:cubicBezTo>
                  <a:pt x="203367" y="768613"/>
                  <a:pt x="137160" y="970935"/>
                  <a:pt x="137160" y="1188720"/>
                </a:cubicBezTo>
                <a:cubicBezTo>
                  <a:pt x="137161" y="1769481"/>
                  <a:pt x="607960" y="2240280"/>
                  <a:pt x="1188720" y="2240280"/>
                </a:cubicBezTo>
                <a:cubicBezTo>
                  <a:pt x="1769481" y="2240280"/>
                  <a:pt x="2240280" y="1769481"/>
                  <a:pt x="2240280" y="1188720"/>
                </a:cubicBezTo>
                <a:lnTo>
                  <a:pt x="2239524" y="1188720"/>
                </a:lnTo>
                <a:cubicBezTo>
                  <a:pt x="2239524" y="532208"/>
                  <a:pt x="2771732" y="0"/>
                  <a:pt x="3428244" y="0"/>
                </a:cubicBezTo>
                <a:cubicBezTo>
                  <a:pt x="4084756" y="0"/>
                  <a:pt x="4616964" y="532208"/>
                  <a:pt x="4616964" y="1188720"/>
                </a:cubicBezTo>
                <a:cubicBezTo>
                  <a:pt x="4616964" y="1845232"/>
                  <a:pt x="4084756" y="2377440"/>
                  <a:pt x="3428244" y="2377440"/>
                </a:cubicBezTo>
                <a:lnTo>
                  <a:pt x="3428244" y="2376742"/>
                </a:lnTo>
                <a:lnTo>
                  <a:pt x="3323184" y="2382047"/>
                </a:lnTo>
                <a:cubicBezTo>
                  <a:pt x="2792930" y="2435898"/>
                  <a:pt x="2379140" y="2883715"/>
                  <a:pt x="2379140" y="3428178"/>
                </a:cubicBezTo>
                <a:cubicBezTo>
                  <a:pt x="2379140" y="4008939"/>
                  <a:pt x="2849939" y="4479738"/>
                  <a:pt x="3430700" y="4479738"/>
                </a:cubicBezTo>
                <a:cubicBezTo>
                  <a:pt x="4011461" y="4479738"/>
                  <a:pt x="4482260" y="4008939"/>
                  <a:pt x="4482260" y="3428178"/>
                </a:cubicBezTo>
                <a:lnTo>
                  <a:pt x="4481504" y="3428178"/>
                </a:lnTo>
                <a:cubicBezTo>
                  <a:pt x="4481504" y="2771666"/>
                  <a:pt x="5013712" y="2239458"/>
                  <a:pt x="5670224" y="2239458"/>
                </a:cubicBezTo>
                <a:cubicBezTo>
                  <a:pt x="6326736" y="2239458"/>
                  <a:pt x="6858944" y="2771666"/>
                  <a:pt x="6858944" y="3428178"/>
                </a:cubicBezTo>
                <a:cubicBezTo>
                  <a:pt x="6858944" y="3551274"/>
                  <a:pt x="6840233" y="3670000"/>
                  <a:pt x="6805502" y="3781667"/>
                </a:cubicBezTo>
                <a:lnTo>
                  <a:pt x="6805443" y="3781817"/>
                </a:lnTo>
                <a:lnTo>
                  <a:pt x="6418615" y="4168645"/>
                </a:lnTo>
                <a:lnTo>
                  <a:pt x="6417372" y="4167402"/>
                </a:lnTo>
                <a:lnTo>
                  <a:pt x="6542194" y="4016115"/>
                </a:lnTo>
                <a:cubicBezTo>
                  <a:pt x="6655578" y="3848285"/>
                  <a:pt x="6721784" y="3645963"/>
                  <a:pt x="6721784" y="3428178"/>
                </a:cubicBezTo>
                <a:cubicBezTo>
                  <a:pt x="6721784" y="2847417"/>
                  <a:pt x="6250985" y="2376618"/>
                  <a:pt x="5670224" y="2376618"/>
                </a:cubicBezTo>
                <a:cubicBezTo>
                  <a:pt x="5089463" y="2376618"/>
                  <a:pt x="4618664" y="2847417"/>
                  <a:pt x="4618664" y="3428178"/>
                </a:cubicBezTo>
                <a:lnTo>
                  <a:pt x="4619420" y="3428178"/>
                </a:lnTo>
                <a:cubicBezTo>
                  <a:pt x="4619420" y="4084690"/>
                  <a:pt x="4087212" y="4616898"/>
                  <a:pt x="3430700" y="4616898"/>
                </a:cubicBezTo>
                <a:cubicBezTo>
                  <a:pt x="2774188" y="4616898"/>
                  <a:pt x="2241980" y="4084690"/>
                  <a:pt x="2241980" y="3428178"/>
                </a:cubicBezTo>
                <a:cubicBezTo>
                  <a:pt x="2241981" y="2771667"/>
                  <a:pt x="2774188" y="2239459"/>
                  <a:pt x="3430700" y="2239458"/>
                </a:cubicBezTo>
                <a:lnTo>
                  <a:pt x="3430700" y="2240156"/>
                </a:lnTo>
                <a:lnTo>
                  <a:pt x="3535760" y="2234851"/>
                </a:lnTo>
                <a:cubicBezTo>
                  <a:pt x="4066016" y="2181001"/>
                  <a:pt x="4479804" y="1733184"/>
                  <a:pt x="4479804" y="1188720"/>
                </a:cubicBezTo>
                <a:cubicBezTo>
                  <a:pt x="4479804" y="607959"/>
                  <a:pt x="4009005" y="137160"/>
                  <a:pt x="3428244" y="137160"/>
                </a:cubicBezTo>
                <a:cubicBezTo>
                  <a:pt x="2847484" y="137160"/>
                  <a:pt x="2376684" y="607959"/>
                  <a:pt x="2376684" y="1188720"/>
                </a:cubicBezTo>
                <a:lnTo>
                  <a:pt x="2377440" y="1188720"/>
                </a:lnTo>
                <a:cubicBezTo>
                  <a:pt x="2377440" y="1845232"/>
                  <a:pt x="1845232" y="2377440"/>
                  <a:pt x="1188720" y="2377440"/>
                </a:cubicBezTo>
                <a:cubicBezTo>
                  <a:pt x="532209" y="2377440"/>
                  <a:pt x="0" y="1845232"/>
                  <a:pt x="0" y="1188720"/>
                </a:cubicBezTo>
                <a:cubicBezTo>
                  <a:pt x="0" y="1065624"/>
                  <a:pt x="18711" y="946898"/>
                  <a:pt x="53443" y="83523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1" descr="Single gear with solid fill">
            <a:extLst>
              <a:ext uri="{FF2B5EF4-FFF2-40B4-BE49-F238E27FC236}">
                <a16:creationId xmlns:a16="http://schemas.microsoft.com/office/drawing/2014/main" id="{96B99875-8FA2-A50A-4E5E-D081F250A5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35602" y="331470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4C04C96F-6CC9-4648-07E9-EA9BFE5245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1225" y="174955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90D46CFA-E95A-7BD4-F6E6-19269CA84F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5499" y="216382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E5B44F1C-9E16-334E-998D-3ABD9C3F27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49876" y="372897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Graphic 17" descr="Lightbulb and gear with solid fill">
            <a:extLst>
              <a:ext uri="{FF2B5EF4-FFF2-40B4-BE49-F238E27FC236}">
                <a16:creationId xmlns:a16="http://schemas.microsoft.com/office/drawing/2014/main" id="{1B5CD50D-AEDE-03A5-C04F-BEFFDAB404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4826" y="3963924"/>
            <a:ext cx="457200" cy="457200"/>
          </a:xfrm>
          <a:prstGeom prst="rect">
            <a:avLst/>
          </a:prstGeom>
        </p:spPr>
      </p:pic>
      <p:pic>
        <p:nvPicPr>
          <p:cNvPr id="19" name="Graphic 18" descr="Dollar with solid fill">
            <a:extLst>
              <a:ext uri="{FF2B5EF4-FFF2-40B4-BE49-F238E27FC236}">
                <a16:creationId xmlns:a16="http://schemas.microsoft.com/office/drawing/2014/main" id="{C40ED979-4CCA-B868-45ED-6FD3574ED5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449" y="2398776"/>
            <a:ext cx="457200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142A480-E64A-FD5A-B9A1-CC8E7C1A2625}"/>
              </a:ext>
            </a:extLst>
          </p:cNvPr>
          <p:cNvSpPr txBox="1">
            <a:spLocks/>
          </p:cNvSpPr>
          <p:nvPr/>
        </p:nvSpPr>
        <p:spPr>
          <a:xfrm>
            <a:off x="937645" y="3728974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906480-5E2A-66B3-3146-594FB1566ECE}"/>
              </a:ext>
            </a:extLst>
          </p:cNvPr>
          <p:cNvSpPr txBox="1">
            <a:spLocks/>
          </p:cNvSpPr>
          <p:nvPr/>
        </p:nvSpPr>
        <p:spPr>
          <a:xfrm>
            <a:off x="8588175" y="2112006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008FAA03-F39F-432C-526E-1693023A51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55157" y="18440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8CED8313-99A0-D2F6-7781-4CA8C2179C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21041" y="4936019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63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6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6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</p:bldLst>
      </p:timing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6981E-91A0-1269-09B0-B82A1C490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8346A5AC-81AD-395E-9D0E-1D53A4233E10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AC440DE-868C-E5EB-6119-E251B97909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996240" y="-207181"/>
            <a:ext cx="7273576" cy="7272363"/>
          </a:xfrm>
          <a:custGeom>
            <a:avLst/>
            <a:gdLst>
              <a:gd name="connsiteX0" fmla="*/ 2312273 w 7273576"/>
              <a:gd name="connsiteY0" fmla="*/ 111357 h 7272363"/>
              <a:gd name="connsiteX1" fmla="*/ 2423630 w 7273576"/>
              <a:gd name="connsiteY1" fmla="*/ 0 h 7272363"/>
              <a:gd name="connsiteX2" fmla="*/ 2473704 w 7273576"/>
              <a:gd name="connsiteY2" fmla="*/ 66962 h 7272363"/>
              <a:gd name="connsiteX3" fmla="*/ 2704661 w 7273576"/>
              <a:gd name="connsiteY3" fmla="*/ 823064 h 7272363"/>
              <a:gd name="connsiteX4" fmla="*/ 1352329 w 7273576"/>
              <a:gd name="connsiteY4" fmla="*/ 2175396 h 7272363"/>
              <a:gd name="connsiteX5" fmla="*/ 1352330 w 7273576"/>
              <a:gd name="connsiteY5" fmla="*/ 2174046 h 7272363"/>
              <a:gd name="connsiteX6" fmla="*/ 1230018 w 7273576"/>
              <a:gd name="connsiteY6" fmla="*/ 2180223 h 7272363"/>
              <a:gd name="connsiteX7" fmla="*/ 156038 w 7273576"/>
              <a:gd name="connsiteY7" fmla="*/ 3370339 h 7272363"/>
              <a:gd name="connsiteX8" fmla="*/ 1352331 w 7273576"/>
              <a:gd name="connsiteY8" fmla="*/ 4566632 h 7272363"/>
              <a:gd name="connsiteX9" fmla="*/ 2548625 w 7273576"/>
              <a:gd name="connsiteY9" fmla="*/ 3370339 h 7272363"/>
              <a:gd name="connsiteX10" fmla="*/ 2547765 w 7273576"/>
              <a:gd name="connsiteY10" fmla="*/ 3370339 h 7272363"/>
              <a:gd name="connsiteX11" fmla="*/ 3900096 w 7273576"/>
              <a:gd name="connsiteY11" fmla="*/ 2018008 h 7272363"/>
              <a:gd name="connsiteX12" fmla="*/ 5252428 w 7273576"/>
              <a:gd name="connsiteY12" fmla="*/ 3370339 h 7272363"/>
              <a:gd name="connsiteX13" fmla="*/ 4038364 w 7273576"/>
              <a:gd name="connsiteY13" fmla="*/ 4715689 h 7272363"/>
              <a:gd name="connsiteX14" fmla="*/ 3902749 w 7273576"/>
              <a:gd name="connsiteY14" fmla="*/ 4722536 h 7272363"/>
              <a:gd name="connsiteX15" fmla="*/ 3902749 w 7273576"/>
              <a:gd name="connsiteY15" fmla="*/ 4723738 h 7272363"/>
              <a:gd name="connsiteX16" fmla="*/ 2706456 w 7273576"/>
              <a:gd name="connsiteY16" fmla="*/ 5920031 h 7272363"/>
              <a:gd name="connsiteX17" fmla="*/ 3902749 w 7273576"/>
              <a:gd name="connsiteY17" fmla="*/ 7116324 h 7272363"/>
              <a:gd name="connsiteX18" fmla="*/ 5099043 w 7273576"/>
              <a:gd name="connsiteY18" fmla="*/ 5920031 h 7272363"/>
              <a:gd name="connsiteX19" fmla="*/ 5098182 w 7273576"/>
              <a:gd name="connsiteY19" fmla="*/ 5920031 h 7272363"/>
              <a:gd name="connsiteX20" fmla="*/ 6450515 w 7273576"/>
              <a:gd name="connsiteY20" fmla="*/ 4567700 h 7272363"/>
              <a:gd name="connsiteX21" fmla="*/ 7206616 w 7273576"/>
              <a:gd name="connsiteY21" fmla="*/ 4798657 h 7272363"/>
              <a:gd name="connsiteX22" fmla="*/ 7273576 w 7273576"/>
              <a:gd name="connsiteY22" fmla="*/ 4848729 h 7272363"/>
              <a:gd name="connsiteX23" fmla="*/ 7162220 w 7273576"/>
              <a:gd name="connsiteY23" fmla="*/ 4960086 h 7272363"/>
              <a:gd name="connsiteX24" fmla="*/ 7119374 w 7273576"/>
              <a:gd name="connsiteY24" fmla="*/ 4928046 h 7272363"/>
              <a:gd name="connsiteX25" fmla="*/ 6450515 w 7273576"/>
              <a:gd name="connsiteY25" fmla="*/ 4723738 h 7272363"/>
              <a:gd name="connsiteX26" fmla="*/ 5254221 w 7273576"/>
              <a:gd name="connsiteY26" fmla="*/ 5920031 h 7272363"/>
              <a:gd name="connsiteX27" fmla="*/ 5255081 w 7273576"/>
              <a:gd name="connsiteY27" fmla="*/ 5920031 h 7272363"/>
              <a:gd name="connsiteX28" fmla="*/ 3902749 w 7273576"/>
              <a:gd name="connsiteY28" fmla="*/ 7272363 h 7272363"/>
              <a:gd name="connsiteX29" fmla="*/ 2550418 w 7273576"/>
              <a:gd name="connsiteY29" fmla="*/ 5920031 h 7272363"/>
              <a:gd name="connsiteX30" fmla="*/ 3764482 w 7273576"/>
              <a:gd name="connsiteY30" fmla="*/ 4574681 h 7272363"/>
              <a:gd name="connsiteX31" fmla="*/ 3900096 w 7273576"/>
              <a:gd name="connsiteY31" fmla="*/ 4567834 h 7272363"/>
              <a:gd name="connsiteX32" fmla="*/ 3900096 w 7273576"/>
              <a:gd name="connsiteY32" fmla="*/ 4566632 h 7272363"/>
              <a:gd name="connsiteX33" fmla="*/ 5096390 w 7273576"/>
              <a:gd name="connsiteY33" fmla="*/ 3370339 h 7272363"/>
              <a:gd name="connsiteX34" fmla="*/ 3900097 w 7273576"/>
              <a:gd name="connsiteY34" fmla="*/ 2174046 h 7272363"/>
              <a:gd name="connsiteX35" fmla="*/ 2703804 w 7273576"/>
              <a:gd name="connsiteY35" fmla="*/ 3370339 h 7272363"/>
              <a:gd name="connsiteX36" fmla="*/ 2704663 w 7273576"/>
              <a:gd name="connsiteY36" fmla="*/ 3370339 h 7272363"/>
              <a:gd name="connsiteX37" fmla="*/ 1352332 w 7273576"/>
              <a:gd name="connsiteY37" fmla="*/ 4722671 h 7272363"/>
              <a:gd name="connsiteX38" fmla="*/ 0 w 7273576"/>
              <a:gd name="connsiteY38" fmla="*/ 3370339 h 7272363"/>
              <a:gd name="connsiteX39" fmla="*/ 1352332 w 7273576"/>
              <a:gd name="connsiteY39" fmla="*/ 2018008 h 7272363"/>
              <a:gd name="connsiteX40" fmla="*/ 1352331 w 7273576"/>
              <a:gd name="connsiteY40" fmla="*/ 2019357 h 7272363"/>
              <a:gd name="connsiteX41" fmla="*/ 1474643 w 7273576"/>
              <a:gd name="connsiteY41" fmla="*/ 2013181 h 7272363"/>
              <a:gd name="connsiteX42" fmla="*/ 2548622 w 7273576"/>
              <a:gd name="connsiteY42" fmla="*/ 823064 h 7272363"/>
              <a:gd name="connsiteX43" fmla="*/ 2344315 w 7273576"/>
              <a:gd name="connsiteY43" fmla="*/ 154205 h 727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273576" h="7272363">
                <a:moveTo>
                  <a:pt x="2312273" y="111357"/>
                </a:moveTo>
                <a:lnTo>
                  <a:pt x="2423630" y="0"/>
                </a:lnTo>
                <a:lnTo>
                  <a:pt x="2473704" y="66962"/>
                </a:lnTo>
                <a:cubicBezTo>
                  <a:pt x="2619518" y="282796"/>
                  <a:pt x="2704661" y="542987"/>
                  <a:pt x="2704661" y="823064"/>
                </a:cubicBezTo>
                <a:cubicBezTo>
                  <a:pt x="2704661" y="1569936"/>
                  <a:pt x="2099202" y="2175395"/>
                  <a:pt x="1352329" y="2175396"/>
                </a:cubicBezTo>
                <a:lnTo>
                  <a:pt x="1352330" y="2174046"/>
                </a:lnTo>
                <a:lnTo>
                  <a:pt x="1230018" y="2180223"/>
                </a:lnTo>
                <a:cubicBezTo>
                  <a:pt x="626779" y="2241485"/>
                  <a:pt x="156038" y="2750938"/>
                  <a:pt x="156038" y="3370339"/>
                </a:cubicBezTo>
                <a:cubicBezTo>
                  <a:pt x="156038" y="4031035"/>
                  <a:pt x="691636" y="4566633"/>
                  <a:pt x="1352331" y="4566632"/>
                </a:cubicBezTo>
                <a:cubicBezTo>
                  <a:pt x="2013027" y="4566633"/>
                  <a:pt x="2548625" y="4031035"/>
                  <a:pt x="2548625" y="3370339"/>
                </a:cubicBezTo>
                <a:lnTo>
                  <a:pt x="2547765" y="3370339"/>
                </a:lnTo>
                <a:cubicBezTo>
                  <a:pt x="2547765" y="2623467"/>
                  <a:pt x="3153224" y="2018008"/>
                  <a:pt x="3900096" y="2018008"/>
                </a:cubicBezTo>
                <a:cubicBezTo>
                  <a:pt x="4646969" y="2018008"/>
                  <a:pt x="5252428" y="2623467"/>
                  <a:pt x="5252428" y="3370339"/>
                </a:cubicBezTo>
                <a:cubicBezTo>
                  <a:pt x="5252428" y="4070532"/>
                  <a:pt x="4720286" y="4646437"/>
                  <a:pt x="4038364" y="4715689"/>
                </a:cubicBezTo>
                <a:lnTo>
                  <a:pt x="3902749" y="4722536"/>
                </a:lnTo>
                <a:lnTo>
                  <a:pt x="3902749" y="4723738"/>
                </a:lnTo>
                <a:cubicBezTo>
                  <a:pt x="3242054" y="4723738"/>
                  <a:pt x="2706456" y="5259336"/>
                  <a:pt x="2706456" y="5920031"/>
                </a:cubicBezTo>
                <a:cubicBezTo>
                  <a:pt x="2706456" y="6580726"/>
                  <a:pt x="3242054" y="7116324"/>
                  <a:pt x="3902749" y="7116324"/>
                </a:cubicBezTo>
                <a:cubicBezTo>
                  <a:pt x="4563445" y="7116324"/>
                  <a:pt x="5099043" y="6580726"/>
                  <a:pt x="5099043" y="5920031"/>
                </a:cubicBezTo>
                <a:lnTo>
                  <a:pt x="5098182" y="5920031"/>
                </a:lnTo>
                <a:cubicBezTo>
                  <a:pt x="5098182" y="5173159"/>
                  <a:pt x="5703642" y="4567700"/>
                  <a:pt x="6450515" y="4567700"/>
                </a:cubicBezTo>
                <a:cubicBezTo>
                  <a:pt x="6730591" y="4567700"/>
                  <a:pt x="6990782" y="4652843"/>
                  <a:pt x="7206616" y="4798657"/>
                </a:cubicBezTo>
                <a:lnTo>
                  <a:pt x="7273576" y="4848729"/>
                </a:lnTo>
                <a:lnTo>
                  <a:pt x="7162220" y="4960086"/>
                </a:lnTo>
                <a:lnTo>
                  <a:pt x="7119374" y="4928046"/>
                </a:lnTo>
                <a:cubicBezTo>
                  <a:pt x="6928444" y="4799056"/>
                  <a:pt x="6698275" y="4723738"/>
                  <a:pt x="6450515" y="4723738"/>
                </a:cubicBezTo>
                <a:cubicBezTo>
                  <a:pt x="5789819" y="4723738"/>
                  <a:pt x="5254221" y="5259336"/>
                  <a:pt x="5254221" y="5920031"/>
                </a:cubicBezTo>
                <a:lnTo>
                  <a:pt x="5255081" y="5920031"/>
                </a:lnTo>
                <a:cubicBezTo>
                  <a:pt x="5255081" y="6666904"/>
                  <a:pt x="4649622" y="7272363"/>
                  <a:pt x="3902749" y="7272363"/>
                </a:cubicBezTo>
                <a:cubicBezTo>
                  <a:pt x="3155877" y="7272363"/>
                  <a:pt x="2550418" y="6666903"/>
                  <a:pt x="2550418" y="5920031"/>
                </a:cubicBezTo>
                <a:cubicBezTo>
                  <a:pt x="2550418" y="5219838"/>
                  <a:pt x="3082560" y="4643935"/>
                  <a:pt x="3764482" y="4574681"/>
                </a:cubicBezTo>
                <a:lnTo>
                  <a:pt x="3900096" y="4567834"/>
                </a:lnTo>
                <a:lnTo>
                  <a:pt x="3900096" y="4566632"/>
                </a:lnTo>
                <a:cubicBezTo>
                  <a:pt x="4560792" y="4566632"/>
                  <a:pt x="5096389" y="4031035"/>
                  <a:pt x="5096390" y="3370339"/>
                </a:cubicBezTo>
                <a:cubicBezTo>
                  <a:pt x="5096390" y="2709644"/>
                  <a:pt x="4560792" y="2174046"/>
                  <a:pt x="3900097" y="2174046"/>
                </a:cubicBezTo>
                <a:cubicBezTo>
                  <a:pt x="3239401" y="2174047"/>
                  <a:pt x="2703803" y="2709645"/>
                  <a:pt x="2703804" y="3370339"/>
                </a:cubicBezTo>
                <a:lnTo>
                  <a:pt x="2704663" y="3370339"/>
                </a:lnTo>
                <a:cubicBezTo>
                  <a:pt x="2704663" y="4117212"/>
                  <a:pt x="2099204" y="4722671"/>
                  <a:pt x="1352332" y="4722671"/>
                </a:cubicBezTo>
                <a:cubicBezTo>
                  <a:pt x="605459" y="4722671"/>
                  <a:pt x="0" y="4117212"/>
                  <a:pt x="0" y="3370339"/>
                </a:cubicBezTo>
                <a:cubicBezTo>
                  <a:pt x="0" y="2623467"/>
                  <a:pt x="605459" y="2018008"/>
                  <a:pt x="1352332" y="2018008"/>
                </a:cubicBezTo>
                <a:lnTo>
                  <a:pt x="1352331" y="2019357"/>
                </a:lnTo>
                <a:lnTo>
                  <a:pt x="1474643" y="2013181"/>
                </a:lnTo>
                <a:cubicBezTo>
                  <a:pt x="2077882" y="1951919"/>
                  <a:pt x="2548622" y="1442466"/>
                  <a:pt x="2548622" y="823064"/>
                </a:cubicBezTo>
                <a:cubicBezTo>
                  <a:pt x="2548623" y="575303"/>
                  <a:pt x="2473304" y="345135"/>
                  <a:pt x="2344315" y="15420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76C57F98-AB24-4762-4CC3-87523E1943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6355" y="4372751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494D7E92-5354-6166-1D61-3707AAFC86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32846" y="2551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Graphic 11" descr="Single gear with solid fill">
            <a:extLst>
              <a:ext uri="{FF2B5EF4-FFF2-40B4-BE49-F238E27FC236}">
                <a16:creationId xmlns:a16="http://schemas.microsoft.com/office/drawing/2014/main" id="{0450B108-70CA-F796-1369-D4F7D73C72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6355" y="76005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F96965F1-265E-059E-98E4-00E13247F1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0629" y="117432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F3C3AAC0-450C-2449-B8AA-86DD36E146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47120" y="2965450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19399901-1D42-E422-9F5F-52A3B7779B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0629" y="4787025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E595ADF0-FA72-8B68-5A60-1A04B017D1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579" y="5021975"/>
            <a:ext cx="457200" cy="457200"/>
          </a:xfrm>
          <a:prstGeom prst="rect">
            <a:avLst/>
          </a:prstGeom>
        </p:spPr>
      </p:pic>
      <p:pic>
        <p:nvPicPr>
          <p:cNvPr id="27" name="Graphic 26" descr="Bar graph with upward trend with solid fill">
            <a:extLst>
              <a:ext uri="{FF2B5EF4-FFF2-40B4-BE49-F238E27FC236}">
                <a16:creationId xmlns:a16="http://schemas.microsoft.com/office/drawing/2014/main" id="{343EF73E-C368-BA62-ECAF-8EC88EC27C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2070" y="3200400"/>
            <a:ext cx="457200" cy="4572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01D16E30-24F2-0861-A209-0ADE963337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45579" y="1409274"/>
            <a:ext cx="457200" cy="457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B8D4B0-F7EA-5ABF-40C4-E1B935B06D61}"/>
              </a:ext>
            </a:extLst>
          </p:cNvPr>
          <p:cNvSpPr txBox="1">
            <a:spLocks/>
          </p:cNvSpPr>
          <p:nvPr/>
        </p:nvSpPr>
        <p:spPr>
          <a:xfrm>
            <a:off x="283339" y="4859537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D82CA1-4FA5-E411-E1E2-F5B252624937}"/>
              </a:ext>
            </a:extLst>
          </p:cNvPr>
          <p:cNvSpPr txBox="1">
            <a:spLocks/>
          </p:cNvSpPr>
          <p:nvPr/>
        </p:nvSpPr>
        <p:spPr>
          <a:xfrm>
            <a:off x="283339" y="1095832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D5E9F-7583-D5F7-410F-88AACEC9DE5A}"/>
              </a:ext>
            </a:extLst>
          </p:cNvPr>
          <p:cNvSpPr txBox="1">
            <a:spLocks/>
          </p:cNvSpPr>
          <p:nvPr/>
        </p:nvSpPr>
        <p:spPr>
          <a:xfrm>
            <a:off x="8588175" y="2788363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53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5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6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56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58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0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6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 animBg="1"/>
          <p:bldP spid="18" grpId="0" animBg="1"/>
          <p:bldP spid="18" grpId="1" animBg="1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4" grpId="0" animBg="1"/>
          <p:bldP spid="25" grpId="0" animBg="1"/>
          <p:bldP spid="31" grpId="0"/>
          <p:bldP spid="31" grpId="1"/>
          <p:bldP spid="33" grpId="0"/>
          <p:bldP spid="33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56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58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0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6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 animBg="1"/>
          <p:bldP spid="18" grpId="0" animBg="1"/>
          <p:bldP spid="18" grpId="1" animBg="1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4" grpId="0" animBg="1"/>
          <p:bldP spid="25" grpId="0" animBg="1"/>
          <p:bldP spid="31" grpId="0"/>
          <p:bldP spid="31" grpId="1"/>
          <p:bldP spid="33" grpId="0"/>
          <p:bldP spid="33" grpId="1"/>
          <p:bldP spid="2" grpId="0"/>
          <p:bldP spid="2" grpId="1"/>
        </p:bldLst>
      </p:timing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DFE94-A9CF-3C10-3E14-F7C6BE080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5E4CAAA-B785-59FF-4B3E-564EDDF2F8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56A51BBD-54E0-DDAE-60D1-D59D027F1419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B9EE61A2-AFB6-46E7-8934-7F9E88D165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512429F7-E351-F53A-2F68-A3C558C594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06D4E46E-7E02-A4C2-D4B2-50A75067E5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FFDA37CC-05AB-109F-31D4-36F94FEA6C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66136002-7B56-33B6-E6D6-1CC994E071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DB338134-7C81-2FDB-2684-8E1760F4F7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E657ABB6-1FC5-B96F-9417-FB331C98B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06FA5E78-F23F-A703-1B04-4A172BC996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A9DE1212-A802-ADFC-39E9-5838167FD2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0356" y="4334256"/>
            <a:ext cx="457200" cy="457200"/>
          </a:xfrm>
          <a:prstGeom prst="rect">
            <a:avLst/>
          </a:prstGeom>
        </p:spPr>
      </p:pic>
      <p:pic>
        <p:nvPicPr>
          <p:cNvPr id="27" name="Graphic 26" descr="Bar graph with upward trend with solid fill">
            <a:extLst>
              <a:ext uri="{FF2B5EF4-FFF2-40B4-BE49-F238E27FC236}">
                <a16:creationId xmlns:a16="http://schemas.microsoft.com/office/drawing/2014/main" id="{8DEAB13E-DCB2-323F-90E1-95C9835E1C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7400" y="4334256"/>
            <a:ext cx="457200" cy="457200"/>
          </a:xfrm>
          <a:prstGeom prst="rect">
            <a:avLst/>
          </a:prstGeom>
        </p:spPr>
      </p:pic>
      <p:pic>
        <p:nvPicPr>
          <p:cNvPr id="28" name="Graphic 27" descr="Single gear with solid fill">
            <a:extLst>
              <a:ext uri="{FF2B5EF4-FFF2-40B4-BE49-F238E27FC236}">
                <a16:creationId xmlns:a16="http://schemas.microsoft.com/office/drawing/2014/main" id="{09CC13D5-C958-DA35-CF63-C7DA2FB368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67400" y="2066544"/>
            <a:ext cx="457200" cy="4572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BC79AA35-A1F7-EBED-4A6A-F9E06C9480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0700" y="2066544"/>
            <a:ext cx="457200" cy="457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3FFBFBF-2393-DBD0-7B22-10B6CB6CEE0C}"/>
              </a:ext>
            </a:extLst>
          </p:cNvPr>
          <p:cNvSpPr txBox="1">
            <a:spLocks/>
          </p:cNvSpPr>
          <p:nvPr/>
        </p:nvSpPr>
        <p:spPr>
          <a:xfrm>
            <a:off x="2154424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35DD67-E213-E860-F522-EC358A70DA20}"/>
              </a:ext>
            </a:extLst>
          </p:cNvPr>
          <p:cNvSpPr txBox="1">
            <a:spLocks/>
          </p:cNvSpPr>
          <p:nvPr/>
        </p:nvSpPr>
        <p:spPr>
          <a:xfrm>
            <a:off x="218654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7B156D-E4DA-CBDD-8A5D-47FCA359642D}"/>
              </a:ext>
            </a:extLst>
          </p:cNvPr>
          <p:cNvSpPr txBox="1">
            <a:spLocks/>
          </p:cNvSpPr>
          <p:nvPr/>
        </p:nvSpPr>
        <p:spPr>
          <a:xfrm>
            <a:off x="9748618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FEB2E0-86C5-16F7-716F-16959D075633}"/>
              </a:ext>
            </a:extLst>
          </p:cNvPr>
          <p:cNvSpPr txBox="1">
            <a:spLocks/>
          </p:cNvSpPr>
          <p:nvPr/>
        </p:nvSpPr>
        <p:spPr>
          <a:xfrm>
            <a:off x="7905750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8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3777D-53A4-A5CB-3A65-5AE32F24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2EA540C4-835A-A91D-5FB3-06A0BA6A68EB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D38C30-4F76-2D8A-F4A4-B579D6C517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8900000">
            <a:off x="1268597" y="-477985"/>
            <a:ext cx="9652293" cy="9645428"/>
          </a:xfrm>
          <a:custGeom>
            <a:avLst/>
            <a:gdLst>
              <a:gd name="connsiteX0" fmla="*/ 9283170 w 9652293"/>
              <a:gd name="connsiteY0" fmla="*/ 5118419 h 9645428"/>
              <a:gd name="connsiteX1" fmla="*/ 9652293 w 9652293"/>
              <a:gd name="connsiteY1" fmla="*/ 6009563 h 9645428"/>
              <a:gd name="connsiteX2" fmla="*/ 8646014 w 9652293"/>
              <a:gd name="connsiteY2" fmla="*/ 7244224 h 9645428"/>
              <a:gd name="connsiteX3" fmla="*/ 8399086 w 9652293"/>
              <a:gd name="connsiteY3" fmla="*/ 7269117 h 9645428"/>
              <a:gd name="connsiteX4" fmla="*/ 8399086 w 9652293"/>
              <a:gd name="connsiteY4" fmla="*/ 7270310 h 9645428"/>
              <a:gd name="connsiteX5" fmla="*/ 7284235 w 9652293"/>
              <a:gd name="connsiteY5" fmla="*/ 8385161 h 9645428"/>
              <a:gd name="connsiteX6" fmla="*/ 8399086 w 9652293"/>
              <a:gd name="connsiteY6" fmla="*/ 9500013 h 9645428"/>
              <a:gd name="connsiteX7" fmla="*/ 8730609 w 9652293"/>
              <a:gd name="connsiteY7" fmla="*/ 9449892 h 9645428"/>
              <a:gd name="connsiteX8" fmla="*/ 8850467 w 9652293"/>
              <a:gd name="connsiteY8" fmla="*/ 9402666 h 9645428"/>
              <a:gd name="connsiteX9" fmla="*/ 8631575 w 9652293"/>
              <a:gd name="connsiteY9" fmla="*/ 9621559 h 9645428"/>
              <a:gd name="connsiteX10" fmla="*/ 8591012 w 9652293"/>
              <a:gd name="connsiteY10" fmla="*/ 9630907 h 9645428"/>
              <a:gd name="connsiteX11" fmla="*/ 8399086 w 9652293"/>
              <a:gd name="connsiteY11" fmla="*/ 9645428 h 9645428"/>
              <a:gd name="connsiteX12" fmla="*/ 7138820 w 9652293"/>
              <a:gd name="connsiteY12" fmla="*/ 8385161 h 9645428"/>
              <a:gd name="connsiteX13" fmla="*/ 8145099 w 9652293"/>
              <a:gd name="connsiteY13" fmla="*/ 7150498 h 9645428"/>
              <a:gd name="connsiteX14" fmla="*/ 8392027 w 9652293"/>
              <a:gd name="connsiteY14" fmla="*/ 7125606 h 9645428"/>
              <a:gd name="connsiteX15" fmla="*/ 8392028 w 9652293"/>
              <a:gd name="connsiteY15" fmla="*/ 7124414 h 9645428"/>
              <a:gd name="connsiteX16" fmla="*/ 9506879 w 9652293"/>
              <a:gd name="connsiteY16" fmla="*/ 6009562 h 9645428"/>
              <a:gd name="connsiteX17" fmla="*/ 8392027 w 9652293"/>
              <a:gd name="connsiteY17" fmla="*/ 4894711 h 9645428"/>
              <a:gd name="connsiteX18" fmla="*/ 7277176 w 9652293"/>
              <a:gd name="connsiteY18" fmla="*/ 6009562 h 9645428"/>
              <a:gd name="connsiteX19" fmla="*/ 7277977 w 9652293"/>
              <a:gd name="connsiteY19" fmla="*/ 6009562 h 9645428"/>
              <a:gd name="connsiteX20" fmla="*/ 6017711 w 9652293"/>
              <a:gd name="connsiteY20" fmla="*/ 7269829 h 9645428"/>
              <a:gd name="connsiteX21" fmla="*/ 4757444 w 9652293"/>
              <a:gd name="connsiteY21" fmla="*/ 6009562 h 9645428"/>
              <a:gd name="connsiteX22" fmla="*/ 5888856 w 9652293"/>
              <a:gd name="connsiteY22" fmla="*/ 4755803 h 9645428"/>
              <a:gd name="connsiteX23" fmla="*/ 6012694 w 9652293"/>
              <a:gd name="connsiteY23" fmla="*/ 4749548 h 9645428"/>
              <a:gd name="connsiteX24" fmla="*/ 6012694 w 9652293"/>
              <a:gd name="connsiteY24" fmla="*/ 4748080 h 9645428"/>
              <a:gd name="connsiteX25" fmla="*/ 7127546 w 9652293"/>
              <a:gd name="connsiteY25" fmla="*/ 3633228 h 9645428"/>
              <a:gd name="connsiteX26" fmla="*/ 6012695 w 9652293"/>
              <a:gd name="connsiteY26" fmla="*/ 2518377 h 9645428"/>
              <a:gd name="connsiteX27" fmla="*/ 4897844 w 9652293"/>
              <a:gd name="connsiteY27" fmla="*/ 3633228 h 9645428"/>
              <a:gd name="connsiteX28" fmla="*/ 4898645 w 9652293"/>
              <a:gd name="connsiteY28" fmla="*/ 3633228 h 9645428"/>
              <a:gd name="connsiteX29" fmla="*/ 3638379 w 9652293"/>
              <a:gd name="connsiteY29" fmla="*/ 4893495 h 9645428"/>
              <a:gd name="connsiteX30" fmla="*/ 2378113 w 9652293"/>
              <a:gd name="connsiteY30" fmla="*/ 3633228 h 9645428"/>
              <a:gd name="connsiteX31" fmla="*/ 3638379 w 9652293"/>
              <a:gd name="connsiteY31" fmla="*/ 2372962 h 9645428"/>
              <a:gd name="connsiteX32" fmla="*/ 3638379 w 9652293"/>
              <a:gd name="connsiteY32" fmla="*/ 2374991 h 9645428"/>
              <a:gd name="connsiteX33" fmla="*/ 3749841 w 9652293"/>
              <a:gd name="connsiteY33" fmla="*/ 2369363 h 9645428"/>
              <a:gd name="connsiteX34" fmla="*/ 4750704 w 9652293"/>
              <a:gd name="connsiteY34" fmla="*/ 1260268 h 9645428"/>
              <a:gd name="connsiteX35" fmla="*/ 3635852 w 9652293"/>
              <a:gd name="connsiteY35" fmla="*/ 145416 h 9645428"/>
              <a:gd name="connsiteX36" fmla="*/ 2521001 w 9652293"/>
              <a:gd name="connsiteY36" fmla="*/ 1260267 h 9645428"/>
              <a:gd name="connsiteX37" fmla="*/ 2520180 w 9652293"/>
              <a:gd name="connsiteY37" fmla="*/ 1260268 h 9645428"/>
              <a:gd name="connsiteX38" fmla="*/ 2494929 w 9652293"/>
              <a:gd name="connsiteY38" fmla="*/ 1510754 h 9645428"/>
              <a:gd name="connsiteX39" fmla="*/ 1260266 w 9652293"/>
              <a:gd name="connsiteY39" fmla="*/ 2517032 h 9645428"/>
              <a:gd name="connsiteX40" fmla="*/ 0 w 9652293"/>
              <a:gd name="connsiteY40" fmla="*/ 1256765 h 9645428"/>
              <a:gd name="connsiteX41" fmla="*/ 25468 w 9652293"/>
              <a:gd name="connsiteY41" fmla="*/ 1004126 h 9645428"/>
              <a:gd name="connsiteX42" fmla="*/ 264183 w 9652293"/>
              <a:gd name="connsiteY42" fmla="*/ 765410 h 9645428"/>
              <a:gd name="connsiteX43" fmla="*/ 233025 w 9652293"/>
              <a:gd name="connsiteY43" fmla="*/ 822815 h 9645428"/>
              <a:gd name="connsiteX44" fmla="*/ 145415 w 9652293"/>
              <a:gd name="connsiteY44" fmla="*/ 1256765 h 9645428"/>
              <a:gd name="connsiteX45" fmla="*/ 1260266 w 9652293"/>
              <a:gd name="connsiteY45" fmla="*/ 2371617 h 9645428"/>
              <a:gd name="connsiteX46" fmla="*/ 2375117 w 9652293"/>
              <a:gd name="connsiteY46" fmla="*/ 1256765 h 9645428"/>
              <a:gd name="connsiteX47" fmla="*/ 2375939 w 9652293"/>
              <a:gd name="connsiteY47" fmla="*/ 1256765 h 9645428"/>
              <a:gd name="connsiteX48" fmla="*/ 2401191 w 9652293"/>
              <a:gd name="connsiteY48" fmla="*/ 1006280 h 9645428"/>
              <a:gd name="connsiteX49" fmla="*/ 3635852 w 9652293"/>
              <a:gd name="connsiteY49" fmla="*/ 1 h 9645428"/>
              <a:gd name="connsiteX50" fmla="*/ 4896119 w 9652293"/>
              <a:gd name="connsiteY50" fmla="*/ 1260267 h 9645428"/>
              <a:gd name="connsiteX51" fmla="*/ 3635853 w 9652293"/>
              <a:gd name="connsiteY51" fmla="*/ 2520534 h 9645428"/>
              <a:gd name="connsiteX52" fmla="*/ 3635853 w 9652293"/>
              <a:gd name="connsiteY52" fmla="*/ 2518506 h 9645428"/>
              <a:gd name="connsiteX53" fmla="*/ 3524393 w 9652293"/>
              <a:gd name="connsiteY53" fmla="*/ 2524133 h 9645428"/>
              <a:gd name="connsiteX54" fmla="*/ 2523529 w 9652293"/>
              <a:gd name="connsiteY54" fmla="*/ 3633230 h 9645428"/>
              <a:gd name="connsiteX55" fmla="*/ 3638379 w 9652293"/>
              <a:gd name="connsiteY55" fmla="*/ 4748080 h 9645428"/>
              <a:gd name="connsiteX56" fmla="*/ 4753230 w 9652293"/>
              <a:gd name="connsiteY56" fmla="*/ 3633228 h 9645428"/>
              <a:gd name="connsiteX57" fmla="*/ 4752429 w 9652293"/>
              <a:gd name="connsiteY57" fmla="*/ 3633229 h 9645428"/>
              <a:gd name="connsiteX58" fmla="*/ 6012695 w 9652293"/>
              <a:gd name="connsiteY58" fmla="*/ 2372962 h 9645428"/>
              <a:gd name="connsiteX59" fmla="*/ 7272961 w 9652293"/>
              <a:gd name="connsiteY59" fmla="*/ 3633228 h 9645428"/>
              <a:gd name="connsiteX60" fmla="*/ 6141550 w 9652293"/>
              <a:gd name="connsiteY60" fmla="*/ 4886988 h 9645428"/>
              <a:gd name="connsiteX61" fmla="*/ 6017711 w 9652293"/>
              <a:gd name="connsiteY61" fmla="*/ 4893242 h 9645428"/>
              <a:gd name="connsiteX62" fmla="*/ 6017710 w 9652293"/>
              <a:gd name="connsiteY62" fmla="*/ 4894710 h 9645428"/>
              <a:gd name="connsiteX63" fmla="*/ 4902859 w 9652293"/>
              <a:gd name="connsiteY63" fmla="*/ 6009562 h 9645428"/>
              <a:gd name="connsiteX64" fmla="*/ 6017711 w 9652293"/>
              <a:gd name="connsiteY64" fmla="*/ 7124414 h 9645428"/>
              <a:gd name="connsiteX65" fmla="*/ 7132561 w 9652293"/>
              <a:gd name="connsiteY65" fmla="*/ 6009562 h 9645428"/>
              <a:gd name="connsiteX66" fmla="*/ 7131760 w 9652293"/>
              <a:gd name="connsiteY66" fmla="*/ 6009562 h 9645428"/>
              <a:gd name="connsiteX67" fmla="*/ 8392027 w 9652293"/>
              <a:gd name="connsiteY67" fmla="*/ 4749296 h 9645428"/>
              <a:gd name="connsiteX68" fmla="*/ 9283170 w 9652293"/>
              <a:gd name="connsiteY68" fmla="*/ 5118419 h 964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652293" h="9645428">
                <a:moveTo>
                  <a:pt x="9283170" y="5118419"/>
                </a:moveTo>
                <a:cubicBezTo>
                  <a:pt x="9511233" y="5346483"/>
                  <a:pt x="9652293" y="5661549"/>
                  <a:pt x="9652293" y="6009563"/>
                </a:cubicBezTo>
                <a:cubicBezTo>
                  <a:pt x="9652293" y="6618585"/>
                  <a:pt x="9220296" y="7126708"/>
                  <a:pt x="8646014" y="7244224"/>
                </a:cubicBezTo>
                <a:lnTo>
                  <a:pt x="8399086" y="7269117"/>
                </a:lnTo>
                <a:lnTo>
                  <a:pt x="8399086" y="7270310"/>
                </a:lnTo>
                <a:cubicBezTo>
                  <a:pt x="7783370" y="7270310"/>
                  <a:pt x="7284235" y="7769445"/>
                  <a:pt x="7284235" y="8385161"/>
                </a:cubicBezTo>
                <a:cubicBezTo>
                  <a:pt x="7284235" y="9000877"/>
                  <a:pt x="7783370" y="9500013"/>
                  <a:pt x="8399086" y="9500013"/>
                </a:cubicBezTo>
                <a:cubicBezTo>
                  <a:pt x="8514533" y="9500013"/>
                  <a:pt x="8625881" y="9482465"/>
                  <a:pt x="8730609" y="9449892"/>
                </a:cubicBezTo>
                <a:lnTo>
                  <a:pt x="8850467" y="9402666"/>
                </a:lnTo>
                <a:lnTo>
                  <a:pt x="8631575" y="9621559"/>
                </a:lnTo>
                <a:lnTo>
                  <a:pt x="8591012" y="9630907"/>
                </a:lnTo>
                <a:cubicBezTo>
                  <a:pt x="8528432" y="9640469"/>
                  <a:pt x="8464339" y="9645428"/>
                  <a:pt x="8399086" y="9645428"/>
                </a:cubicBezTo>
                <a:cubicBezTo>
                  <a:pt x="7703061" y="9645428"/>
                  <a:pt x="7138820" y="9081187"/>
                  <a:pt x="7138820" y="8385161"/>
                </a:cubicBezTo>
                <a:cubicBezTo>
                  <a:pt x="7138820" y="7776139"/>
                  <a:pt x="7570815" y="7268013"/>
                  <a:pt x="8145099" y="7150498"/>
                </a:cubicBezTo>
                <a:lnTo>
                  <a:pt x="8392027" y="7125606"/>
                </a:lnTo>
                <a:lnTo>
                  <a:pt x="8392028" y="7124414"/>
                </a:lnTo>
                <a:cubicBezTo>
                  <a:pt x="9007742" y="7124413"/>
                  <a:pt x="9506878" y="6625278"/>
                  <a:pt x="9506879" y="6009562"/>
                </a:cubicBezTo>
                <a:cubicBezTo>
                  <a:pt x="9506879" y="5393846"/>
                  <a:pt x="9007742" y="4894710"/>
                  <a:pt x="8392027" y="4894711"/>
                </a:cubicBezTo>
                <a:cubicBezTo>
                  <a:pt x="7776311" y="4894711"/>
                  <a:pt x="7277176" y="5393846"/>
                  <a:pt x="7277176" y="6009562"/>
                </a:cubicBezTo>
                <a:lnTo>
                  <a:pt x="7277977" y="6009562"/>
                </a:lnTo>
                <a:cubicBezTo>
                  <a:pt x="7277977" y="6705588"/>
                  <a:pt x="6713736" y="7269828"/>
                  <a:pt x="6017711" y="7269829"/>
                </a:cubicBezTo>
                <a:cubicBezTo>
                  <a:pt x="5321684" y="7269829"/>
                  <a:pt x="4757444" y="6705588"/>
                  <a:pt x="4757444" y="6009562"/>
                </a:cubicBezTo>
                <a:cubicBezTo>
                  <a:pt x="4757444" y="5357037"/>
                  <a:pt x="5253358" y="4820340"/>
                  <a:pt x="5888856" y="4755803"/>
                </a:cubicBezTo>
                <a:lnTo>
                  <a:pt x="6012694" y="4749548"/>
                </a:lnTo>
                <a:lnTo>
                  <a:pt x="6012694" y="4748080"/>
                </a:lnTo>
                <a:cubicBezTo>
                  <a:pt x="6628411" y="4748080"/>
                  <a:pt x="7127546" y="4248944"/>
                  <a:pt x="7127546" y="3633228"/>
                </a:cubicBezTo>
                <a:cubicBezTo>
                  <a:pt x="7127546" y="3017512"/>
                  <a:pt x="6628410" y="2518377"/>
                  <a:pt x="6012695" y="2518377"/>
                </a:cubicBezTo>
                <a:cubicBezTo>
                  <a:pt x="5396979" y="2518377"/>
                  <a:pt x="4897844" y="3017513"/>
                  <a:pt x="4897844" y="3633228"/>
                </a:cubicBezTo>
                <a:lnTo>
                  <a:pt x="4898645" y="3633228"/>
                </a:lnTo>
                <a:cubicBezTo>
                  <a:pt x="4898645" y="4329254"/>
                  <a:pt x="4334404" y="4893494"/>
                  <a:pt x="3638379" y="4893495"/>
                </a:cubicBezTo>
                <a:cubicBezTo>
                  <a:pt x="2942352" y="4893495"/>
                  <a:pt x="2378114" y="4329255"/>
                  <a:pt x="2378113" y="3633228"/>
                </a:cubicBezTo>
                <a:cubicBezTo>
                  <a:pt x="2378112" y="2937203"/>
                  <a:pt x="2942353" y="2372962"/>
                  <a:pt x="3638379" y="2372962"/>
                </a:cubicBezTo>
                <a:lnTo>
                  <a:pt x="3638379" y="2374991"/>
                </a:lnTo>
                <a:lnTo>
                  <a:pt x="3749841" y="2369363"/>
                </a:lnTo>
                <a:cubicBezTo>
                  <a:pt x="4312012" y="2312273"/>
                  <a:pt x="4750703" y="1837500"/>
                  <a:pt x="4750704" y="1260268"/>
                </a:cubicBezTo>
                <a:cubicBezTo>
                  <a:pt x="4750703" y="644552"/>
                  <a:pt x="4251568" y="145416"/>
                  <a:pt x="3635852" y="145416"/>
                </a:cubicBezTo>
                <a:cubicBezTo>
                  <a:pt x="3020137" y="145416"/>
                  <a:pt x="2521001" y="644551"/>
                  <a:pt x="2521001" y="1260267"/>
                </a:cubicBezTo>
                <a:lnTo>
                  <a:pt x="2520180" y="1260268"/>
                </a:lnTo>
                <a:lnTo>
                  <a:pt x="2494929" y="1510754"/>
                </a:lnTo>
                <a:cubicBezTo>
                  <a:pt x="2377414" y="2085035"/>
                  <a:pt x="1869289" y="2517032"/>
                  <a:pt x="1260266" y="2517032"/>
                </a:cubicBezTo>
                <a:cubicBezTo>
                  <a:pt x="564240" y="2517032"/>
                  <a:pt x="0" y="1952792"/>
                  <a:pt x="0" y="1256765"/>
                </a:cubicBezTo>
                <a:lnTo>
                  <a:pt x="25468" y="1004126"/>
                </a:lnTo>
                <a:lnTo>
                  <a:pt x="264183" y="765410"/>
                </a:lnTo>
                <a:lnTo>
                  <a:pt x="233025" y="822815"/>
                </a:lnTo>
                <a:cubicBezTo>
                  <a:pt x="176611" y="956194"/>
                  <a:pt x="145415" y="1102836"/>
                  <a:pt x="145415" y="1256765"/>
                </a:cubicBezTo>
                <a:cubicBezTo>
                  <a:pt x="145415" y="1872481"/>
                  <a:pt x="644550" y="2371617"/>
                  <a:pt x="1260266" y="2371617"/>
                </a:cubicBezTo>
                <a:cubicBezTo>
                  <a:pt x="1875982" y="2371617"/>
                  <a:pt x="2375117" y="1872481"/>
                  <a:pt x="2375117" y="1256765"/>
                </a:cubicBezTo>
                <a:lnTo>
                  <a:pt x="2375939" y="1256765"/>
                </a:lnTo>
                <a:lnTo>
                  <a:pt x="2401191" y="1006280"/>
                </a:lnTo>
                <a:cubicBezTo>
                  <a:pt x="2518706" y="431997"/>
                  <a:pt x="3026830" y="0"/>
                  <a:pt x="3635852" y="1"/>
                </a:cubicBezTo>
                <a:cubicBezTo>
                  <a:pt x="4331879" y="1"/>
                  <a:pt x="4896119" y="564241"/>
                  <a:pt x="4896119" y="1260267"/>
                </a:cubicBezTo>
                <a:cubicBezTo>
                  <a:pt x="4896119" y="1956293"/>
                  <a:pt x="4331879" y="2520534"/>
                  <a:pt x="3635853" y="2520534"/>
                </a:cubicBezTo>
                <a:lnTo>
                  <a:pt x="3635853" y="2518506"/>
                </a:lnTo>
                <a:lnTo>
                  <a:pt x="3524393" y="2524133"/>
                </a:lnTo>
                <a:cubicBezTo>
                  <a:pt x="2962222" y="2581225"/>
                  <a:pt x="2523528" y="3055995"/>
                  <a:pt x="2523529" y="3633230"/>
                </a:cubicBezTo>
                <a:cubicBezTo>
                  <a:pt x="2523529" y="4248945"/>
                  <a:pt x="3022662" y="4748079"/>
                  <a:pt x="3638379" y="4748080"/>
                </a:cubicBezTo>
                <a:cubicBezTo>
                  <a:pt x="4254094" y="4748079"/>
                  <a:pt x="4753229" y="4248944"/>
                  <a:pt x="4753230" y="3633228"/>
                </a:cubicBezTo>
                <a:lnTo>
                  <a:pt x="4752429" y="3633229"/>
                </a:lnTo>
                <a:cubicBezTo>
                  <a:pt x="4752428" y="2937202"/>
                  <a:pt x="5316668" y="2372961"/>
                  <a:pt x="6012695" y="2372962"/>
                </a:cubicBezTo>
                <a:cubicBezTo>
                  <a:pt x="6708721" y="2372962"/>
                  <a:pt x="7272961" y="2937202"/>
                  <a:pt x="7272961" y="3633228"/>
                </a:cubicBezTo>
                <a:cubicBezTo>
                  <a:pt x="7272961" y="4285753"/>
                  <a:pt x="6777046" y="4822450"/>
                  <a:pt x="6141550" y="4886988"/>
                </a:cubicBezTo>
                <a:lnTo>
                  <a:pt x="6017711" y="4893242"/>
                </a:lnTo>
                <a:lnTo>
                  <a:pt x="6017710" y="4894710"/>
                </a:lnTo>
                <a:cubicBezTo>
                  <a:pt x="5401994" y="4894710"/>
                  <a:pt x="4902859" y="5393846"/>
                  <a:pt x="4902859" y="6009562"/>
                </a:cubicBezTo>
                <a:cubicBezTo>
                  <a:pt x="4902859" y="6625278"/>
                  <a:pt x="5401995" y="7124414"/>
                  <a:pt x="6017711" y="7124414"/>
                </a:cubicBezTo>
                <a:cubicBezTo>
                  <a:pt x="6633426" y="7124413"/>
                  <a:pt x="7132561" y="6625278"/>
                  <a:pt x="7132561" y="6009562"/>
                </a:cubicBezTo>
                <a:lnTo>
                  <a:pt x="7131760" y="6009562"/>
                </a:lnTo>
                <a:cubicBezTo>
                  <a:pt x="7131760" y="5313536"/>
                  <a:pt x="7696001" y="4749296"/>
                  <a:pt x="8392027" y="4749296"/>
                </a:cubicBezTo>
                <a:cubicBezTo>
                  <a:pt x="8740040" y="4749296"/>
                  <a:pt x="9055106" y="4890356"/>
                  <a:pt x="9283170" y="511841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1" descr="Single gear with solid fill">
            <a:extLst>
              <a:ext uri="{FF2B5EF4-FFF2-40B4-BE49-F238E27FC236}">
                <a16:creationId xmlns:a16="http://schemas.microsoft.com/office/drawing/2014/main" id="{ACF7488F-5D6A-4E74-AA05-664745A1C8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63102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Graphic 11" descr="Single gear with solid fill">
            <a:extLst>
              <a:ext uri="{FF2B5EF4-FFF2-40B4-BE49-F238E27FC236}">
                <a16:creationId xmlns:a16="http://schemas.microsoft.com/office/drawing/2014/main" id="{F595B1EA-30ED-6C59-9F59-132C53F3C0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81093" y="349426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8" name="Graphic 11" descr="Single gear with solid fill">
            <a:extLst>
              <a:ext uri="{FF2B5EF4-FFF2-40B4-BE49-F238E27FC236}">
                <a16:creationId xmlns:a16="http://schemas.microsoft.com/office/drawing/2014/main" id="{843A3060-C3C8-9987-D567-21B3A7E78D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34334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9" name="Graphic 11" descr="Single gear with solid fill">
            <a:extLst>
              <a:ext uri="{FF2B5EF4-FFF2-40B4-BE49-F238E27FC236}">
                <a16:creationId xmlns:a16="http://schemas.microsoft.com/office/drawing/2014/main" id="{7F49A155-2773-00A1-7D5B-3567F49EAB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05566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802FFAD3-BD7A-B12F-D956-DA35BA0EDA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19840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69ACD9E3-AED1-C3A0-5338-83BDC5676D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48608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A670C3FC-576F-B127-CFE4-32197FB54E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95367" y="3908537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2B8EDF02-B945-ACC8-406C-89EB4B3E46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77376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Graphic 33" descr="Lightbulb and gear with solid fill">
            <a:extLst>
              <a:ext uri="{FF2B5EF4-FFF2-40B4-BE49-F238E27FC236}">
                <a16:creationId xmlns:a16="http://schemas.microsoft.com/office/drawing/2014/main" id="{E12F0081-EA77-C7AB-71A0-F35743A0B1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2326" y="2425210"/>
            <a:ext cx="457200" cy="457200"/>
          </a:xfrm>
          <a:prstGeom prst="rect">
            <a:avLst/>
          </a:prstGeom>
        </p:spPr>
      </p:pic>
      <p:pic>
        <p:nvPicPr>
          <p:cNvPr id="35" name="Graphic 34" descr="Bar graph with upward trend with solid fill">
            <a:extLst>
              <a:ext uri="{FF2B5EF4-FFF2-40B4-BE49-F238E27FC236}">
                <a16:creationId xmlns:a16="http://schemas.microsoft.com/office/drawing/2014/main" id="{F4B13127-A94A-2664-4126-6372A30BCF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0317" y="4143487"/>
            <a:ext cx="457200" cy="457200"/>
          </a:xfrm>
          <a:prstGeom prst="rect">
            <a:avLst/>
          </a:prstGeom>
        </p:spPr>
      </p:pic>
      <p:pic>
        <p:nvPicPr>
          <p:cNvPr id="36" name="Graphic 35" descr="Single gear with solid fill">
            <a:extLst>
              <a:ext uri="{FF2B5EF4-FFF2-40B4-BE49-F238E27FC236}">
                <a16:creationId xmlns:a16="http://schemas.microsoft.com/office/drawing/2014/main" id="{CD448430-36A9-A34A-4682-3A14A95656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3558" y="2425210"/>
            <a:ext cx="457200" cy="457200"/>
          </a:xfrm>
          <a:prstGeom prst="rect">
            <a:avLst/>
          </a:prstGeom>
        </p:spPr>
      </p:pic>
      <p:pic>
        <p:nvPicPr>
          <p:cNvPr id="37" name="Graphic 36" descr="Dollar with solid fill">
            <a:extLst>
              <a:ext uri="{FF2B5EF4-FFF2-40B4-BE49-F238E27FC236}">
                <a16:creationId xmlns:a16="http://schemas.microsoft.com/office/drawing/2014/main" id="{668FA08F-5B31-6D8C-BB04-C0C2739F2A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54790" y="2425210"/>
            <a:ext cx="457200" cy="457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41394B-E3D7-D78A-E7FA-7C0CEEB8B30E}"/>
              </a:ext>
            </a:extLst>
          </p:cNvPr>
          <p:cNvSpPr txBox="1">
            <a:spLocks/>
          </p:cNvSpPr>
          <p:nvPr/>
        </p:nvSpPr>
        <p:spPr>
          <a:xfrm>
            <a:off x="3136597" y="503068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23C471-3696-63E5-403E-93DD253F9DEE}"/>
              </a:ext>
            </a:extLst>
          </p:cNvPr>
          <p:cNvSpPr txBox="1">
            <a:spLocks/>
          </p:cNvSpPr>
          <p:nvPr/>
        </p:nvSpPr>
        <p:spPr>
          <a:xfrm>
            <a:off x="1642073" y="540082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8C0C9B-5D3B-3421-C895-86057E335B55}"/>
              </a:ext>
            </a:extLst>
          </p:cNvPr>
          <p:cNvSpPr txBox="1">
            <a:spLocks/>
          </p:cNvSpPr>
          <p:nvPr/>
        </p:nvSpPr>
        <p:spPr>
          <a:xfrm>
            <a:off x="8229398" y="5336423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Success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Graphic 11" descr="Single gear with solid fill">
            <a:extLst>
              <a:ext uri="{FF2B5EF4-FFF2-40B4-BE49-F238E27FC236}">
                <a16:creationId xmlns:a16="http://schemas.microsoft.com/office/drawing/2014/main" id="{35ACF479-98B3-D208-0E09-3CE064E827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19950" y="342900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1E0EC8F8-593C-DCE3-20BB-F0DE33717B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334224" y="384327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5" name="Graphic 44" descr="Bank with solid fill">
            <a:extLst>
              <a:ext uri="{FF2B5EF4-FFF2-40B4-BE49-F238E27FC236}">
                <a16:creationId xmlns:a16="http://schemas.microsoft.com/office/drawing/2014/main" id="{B00B3E6F-4290-08E3-4E04-71C6664566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569174" y="4078224"/>
            <a:ext cx="457200" cy="4572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6A84131-1868-CC6A-744B-83622F4513A6}"/>
              </a:ext>
            </a:extLst>
          </p:cNvPr>
          <p:cNvSpPr txBox="1">
            <a:spLocks/>
          </p:cNvSpPr>
          <p:nvPr/>
        </p:nvSpPr>
        <p:spPr>
          <a:xfrm>
            <a:off x="4852072" y="5336423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9B81AB-1DF0-1B13-4B6A-9A9824711FA8}"/>
              </a:ext>
            </a:extLst>
          </p:cNvPr>
          <p:cNvSpPr txBox="1">
            <a:spLocks/>
          </p:cNvSpPr>
          <p:nvPr/>
        </p:nvSpPr>
        <p:spPr>
          <a:xfrm>
            <a:off x="6685436" y="503068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4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7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8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1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2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5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6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9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0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2" dur="4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4" dur="4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6" dur="4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8" dur="4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90" dur="4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10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11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3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1" grpId="0" animBg="1"/>
          <p:bldP spid="32" grpId="0" animBg="1"/>
          <p:bldP spid="33" grpId="0" animBg="1"/>
          <p:bldP spid="38" grpId="0"/>
          <p:bldP spid="38" grpId="1"/>
          <p:bldP spid="39" grpId="0"/>
          <p:bldP spid="39" grpId="1"/>
          <p:bldP spid="41" grpId="0"/>
          <p:bldP spid="41" grpId="1"/>
          <p:bldP spid="43" grpId="0" animBg="1"/>
          <p:bldP spid="43" grpId="1" animBg="1"/>
          <p:bldP spid="44" grpId="0" animBg="1"/>
          <p:bldP spid="46" grpId="0"/>
          <p:bldP spid="46" grpId="1"/>
          <p:bldP spid="47" grpId="0"/>
          <p:bldP spid="4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2" dur="4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4" dur="4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6" dur="4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8" dur="4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90" dur="4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10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11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3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1" grpId="0" animBg="1"/>
          <p:bldP spid="32" grpId="0" animBg="1"/>
          <p:bldP spid="33" grpId="0" animBg="1"/>
          <p:bldP spid="38" grpId="0"/>
          <p:bldP spid="38" grpId="1"/>
          <p:bldP spid="39" grpId="0"/>
          <p:bldP spid="39" grpId="1"/>
          <p:bldP spid="41" grpId="0"/>
          <p:bldP spid="41" grpId="1"/>
          <p:bldP spid="43" grpId="0" animBg="1"/>
          <p:bldP spid="43" grpId="1" animBg="1"/>
          <p:bldP spid="44" grpId="0" animBg="1"/>
          <p:bldP spid="46" grpId="0"/>
          <p:bldP spid="46" grpId="1"/>
          <p:bldP spid="47" grpId="0"/>
          <p:bldP spid="47" grpId="1"/>
        </p:bldLst>
      </p:timing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436A0-A633-8CDE-CFF3-40BCE25B0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52E9432D-2897-A27C-9963-1EA4F115D35E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EF567C1-A78A-3C90-DD30-AF0F47DB81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1893132" y="346528"/>
            <a:ext cx="8459177" cy="6432915"/>
          </a:xfrm>
          <a:custGeom>
            <a:avLst/>
            <a:gdLst>
              <a:gd name="connsiteX0" fmla="*/ 0 w 8459177"/>
              <a:gd name="connsiteY0" fmla="*/ 2407223 h 6432915"/>
              <a:gd name="connsiteX1" fmla="*/ 137872 w 8459177"/>
              <a:gd name="connsiteY1" fmla="*/ 2269352 h 6432915"/>
              <a:gd name="connsiteX2" fmla="*/ 176821 w 8459177"/>
              <a:gd name="connsiteY2" fmla="*/ 2354686 h 6432915"/>
              <a:gd name="connsiteX3" fmla="*/ 1397522 w 8459177"/>
              <a:gd name="connsiteY3" fmla="*/ 3121475 h 6432915"/>
              <a:gd name="connsiteX4" fmla="*/ 2785778 w 8459177"/>
              <a:gd name="connsiteY4" fmla="*/ 1656293 h 6432915"/>
              <a:gd name="connsiteX5" fmla="*/ 2784780 w 8459177"/>
              <a:gd name="connsiteY5" fmla="*/ 1656293 h 6432915"/>
              <a:gd name="connsiteX6" fmla="*/ 4354113 w 8459177"/>
              <a:gd name="connsiteY6" fmla="*/ 0 h 6432915"/>
              <a:gd name="connsiteX7" fmla="*/ 5923446 w 8459177"/>
              <a:gd name="connsiteY7" fmla="*/ 1656293 h 6432915"/>
              <a:gd name="connsiteX8" fmla="*/ 4354113 w 8459177"/>
              <a:gd name="connsiteY8" fmla="*/ 3312586 h 6432915"/>
              <a:gd name="connsiteX9" fmla="*/ 4354113 w 8459177"/>
              <a:gd name="connsiteY9" fmla="*/ 3311613 h 6432915"/>
              <a:gd name="connsiteX10" fmla="*/ 4215414 w 8459177"/>
              <a:gd name="connsiteY10" fmla="*/ 3319005 h 6432915"/>
              <a:gd name="connsiteX11" fmla="*/ 2969099 w 8459177"/>
              <a:gd name="connsiteY11" fmla="*/ 4776623 h 6432915"/>
              <a:gd name="connsiteX12" fmla="*/ 4357356 w 8459177"/>
              <a:gd name="connsiteY12" fmla="*/ 6241804 h 6432915"/>
              <a:gd name="connsiteX13" fmla="*/ 5745612 w 8459177"/>
              <a:gd name="connsiteY13" fmla="*/ 4776623 h 6432915"/>
              <a:gd name="connsiteX14" fmla="*/ 5744613 w 8459177"/>
              <a:gd name="connsiteY14" fmla="*/ 4776623 h 6432915"/>
              <a:gd name="connsiteX15" fmla="*/ 7313946 w 8459177"/>
              <a:gd name="connsiteY15" fmla="*/ 3120330 h 6432915"/>
              <a:gd name="connsiteX16" fmla="*/ 8423632 w 8459177"/>
              <a:gd name="connsiteY16" fmla="*/ 3605446 h 6432915"/>
              <a:gd name="connsiteX17" fmla="*/ 8459177 w 8459177"/>
              <a:gd name="connsiteY17" fmla="*/ 3646723 h 6432915"/>
              <a:gd name="connsiteX18" fmla="*/ 8327854 w 8459177"/>
              <a:gd name="connsiteY18" fmla="*/ 3778046 h 6432915"/>
              <a:gd name="connsiteX19" fmla="*/ 8295592 w 8459177"/>
              <a:gd name="connsiteY19" fmla="*/ 3740582 h 6432915"/>
              <a:gd name="connsiteX20" fmla="*/ 7313947 w 8459177"/>
              <a:gd name="connsiteY20" fmla="*/ 3311440 h 6432915"/>
              <a:gd name="connsiteX21" fmla="*/ 5925691 w 8459177"/>
              <a:gd name="connsiteY21" fmla="*/ 4776623 h 6432915"/>
              <a:gd name="connsiteX22" fmla="*/ 5926689 w 8459177"/>
              <a:gd name="connsiteY22" fmla="*/ 4776623 h 6432915"/>
              <a:gd name="connsiteX23" fmla="*/ 4357356 w 8459177"/>
              <a:gd name="connsiteY23" fmla="*/ 6432915 h 6432915"/>
              <a:gd name="connsiteX24" fmla="*/ 2788023 w 8459177"/>
              <a:gd name="connsiteY24" fmla="*/ 4776623 h 6432915"/>
              <a:gd name="connsiteX25" fmla="*/ 4357356 w 8459177"/>
              <a:gd name="connsiteY25" fmla="*/ 3120330 h 6432915"/>
              <a:gd name="connsiteX26" fmla="*/ 4357356 w 8459177"/>
              <a:gd name="connsiteY26" fmla="*/ 3121303 h 6432915"/>
              <a:gd name="connsiteX27" fmla="*/ 4496054 w 8459177"/>
              <a:gd name="connsiteY27" fmla="*/ 3113910 h 6432915"/>
              <a:gd name="connsiteX28" fmla="*/ 5742370 w 8459177"/>
              <a:gd name="connsiteY28" fmla="*/ 1656293 h 6432915"/>
              <a:gd name="connsiteX29" fmla="*/ 4354113 w 8459177"/>
              <a:gd name="connsiteY29" fmla="*/ 191110 h 6432915"/>
              <a:gd name="connsiteX30" fmla="*/ 2965857 w 8459177"/>
              <a:gd name="connsiteY30" fmla="*/ 1656293 h 6432915"/>
              <a:gd name="connsiteX31" fmla="*/ 2966855 w 8459177"/>
              <a:gd name="connsiteY31" fmla="*/ 1656293 h 6432915"/>
              <a:gd name="connsiteX32" fmla="*/ 1397522 w 8459177"/>
              <a:gd name="connsiteY32" fmla="*/ 3312585 h 6432915"/>
              <a:gd name="connsiteX33" fmla="*/ 17599 w 8459177"/>
              <a:gd name="connsiteY33" fmla="*/ 2445780 h 643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459177" h="6432915">
                <a:moveTo>
                  <a:pt x="0" y="2407223"/>
                </a:moveTo>
                <a:lnTo>
                  <a:pt x="137872" y="2269352"/>
                </a:lnTo>
                <a:lnTo>
                  <a:pt x="176821" y="2354686"/>
                </a:lnTo>
                <a:cubicBezTo>
                  <a:pt x="411907" y="2811420"/>
                  <a:pt x="870407" y="3121475"/>
                  <a:pt x="1397522" y="3121475"/>
                </a:cubicBezTo>
                <a:cubicBezTo>
                  <a:pt x="2164235" y="3121474"/>
                  <a:pt x="2785778" y="2465491"/>
                  <a:pt x="2785778" y="1656293"/>
                </a:cubicBezTo>
                <a:lnTo>
                  <a:pt x="2784780" y="1656293"/>
                </a:lnTo>
                <a:cubicBezTo>
                  <a:pt x="2784780" y="741547"/>
                  <a:pt x="3487395" y="0"/>
                  <a:pt x="4354113" y="0"/>
                </a:cubicBezTo>
                <a:cubicBezTo>
                  <a:pt x="5220832" y="0"/>
                  <a:pt x="5923446" y="741547"/>
                  <a:pt x="5923446" y="1656293"/>
                </a:cubicBezTo>
                <a:cubicBezTo>
                  <a:pt x="5923446" y="2571038"/>
                  <a:pt x="5220832" y="3312585"/>
                  <a:pt x="4354113" y="3312586"/>
                </a:cubicBezTo>
                <a:lnTo>
                  <a:pt x="4354113" y="3311613"/>
                </a:lnTo>
                <a:lnTo>
                  <a:pt x="4215414" y="3319005"/>
                </a:lnTo>
                <a:cubicBezTo>
                  <a:pt x="3515379" y="3394038"/>
                  <a:pt x="2969100" y="4017999"/>
                  <a:pt x="2969099" y="4776623"/>
                </a:cubicBezTo>
                <a:cubicBezTo>
                  <a:pt x="2969100" y="5585821"/>
                  <a:pt x="3590642" y="6241805"/>
                  <a:pt x="4357356" y="6241804"/>
                </a:cubicBezTo>
                <a:cubicBezTo>
                  <a:pt x="5124069" y="6241804"/>
                  <a:pt x="5745613" y="5585821"/>
                  <a:pt x="5745612" y="4776623"/>
                </a:cubicBezTo>
                <a:lnTo>
                  <a:pt x="5744613" y="4776623"/>
                </a:lnTo>
                <a:cubicBezTo>
                  <a:pt x="5744614" y="3861879"/>
                  <a:pt x="6447230" y="3120330"/>
                  <a:pt x="7313946" y="3120330"/>
                </a:cubicBezTo>
                <a:cubicBezTo>
                  <a:pt x="7747306" y="3120330"/>
                  <a:pt x="8139639" y="3305716"/>
                  <a:pt x="8423632" y="3605446"/>
                </a:cubicBezTo>
                <a:lnTo>
                  <a:pt x="8459177" y="3646723"/>
                </a:lnTo>
                <a:lnTo>
                  <a:pt x="8327854" y="3778046"/>
                </a:lnTo>
                <a:lnTo>
                  <a:pt x="8295592" y="3740582"/>
                </a:lnTo>
                <a:cubicBezTo>
                  <a:pt x="8044367" y="3475436"/>
                  <a:pt x="7697304" y="3311440"/>
                  <a:pt x="7313947" y="3311440"/>
                </a:cubicBezTo>
                <a:cubicBezTo>
                  <a:pt x="6547233" y="3311441"/>
                  <a:pt x="5925691" y="3967424"/>
                  <a:pt x="5925691" y="4776623"/>
                </a:cubicBezTo>
                <a:lnTo>
                  <a:pt x="5926689" y="4776623"/>
                </a:lnTo>
                <a:cubicBezTo>
                  <a:pt x="5926689" y="5691368"/>
                  <a:pt x="5224075" y="6432915"/>
                  <a:pt x="4357356" y="6432915"/>
                </a:cubicBezTo>
                <a:cubicBezTo>
                  <a:pt x="3490637" y="6432915"/>
                  <a:pt x="2788023" y="5691368"/>
                  <a:pt x="2788023" y="4776623"/>
                </a:cubicBezTo>
                <a:cubicBezTo>
                  <a:pt x="2788023" y="3861877"/>
                  <a:pt x="3490637" y="3120330"/>
                  <a:pt x="4357356" y="3120330"/>
                </a:cubicBezTo>
                <a:lnTo>
                  <a:pt x="4357356" y="3121303"/>
                </a:lnTo>
                <a:lnTo>
                  <a:pt x="4496054" y="3113910"/>
                </a:lnTo>
                <a:cubicBezTo>
                  <a:pt x="5196091" y="3038879"/>
                  <a:pt x="5742369" y="2414917"/>
                  <a:pt x="5742370" y="1656293"/>
                </a:cubicBezTo>
                <a:cubicBezTo>
                  <a:pt x="5742369" y="847094"/>
                  <a:pt x="5120826" y="191111"/>
                  <a:pt x="4354113" y="191110"/>
                </a:cubicBezTo>
                <a:cubicBezTo>
                  <a:pt x="3587400" y="191111"/>
                  <a:pt x="2965858" y="847094"/>
                  <a:pt x="2965857" y="1656293"/>
                </a:cubicBezTo>
                <a:lnTo>
                  <a:pt x="2966855" y="1656293"/>
                </a:lnTo>
                <a:cubicBezTo>
                  <a:pt x="2966855" y="2571038"/>
                  <a:pt x="2264242" y="3312585"/>
                  <a:pt x="1397522" y="3312585"/>
                </a:cubicBezTo>
                <a:cubicBezTo>
                  <a:pt x="801653" y="3312585"/>
                  <a:pt x="283349" y="2962088"/>
                  <a:pt x="17599" y="244578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1" descr="Single gear with solid fill">
            <a:extLst>
              <a:ext uri="{FF2B5EF4-FFF2-40B4-BE49-F238E27FC236}">
                <a16:creationId xmlns:a16="http://schemas.microsoft.com/office/drawing/2014/main" id="{611EA9EE-9AC0-07FA-F0CB-800F781F63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386648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070775AA-33D1-F0CB-A8F0-6FDC5D66CB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1622108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327A0E42-16DF-7852-BD92-9AC7DDCB4F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20511" y="2036382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FD3BAEE2-17DD-C8D2-3A5B-A339286DEB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25081" y="4280757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0528F3-6220-68FB-AAAA-98D9C2355AAA}"/>
              </a:ext>
            </a:extLst>
          </p:cNvPr>
          <p:cNvSpPr txBox="1">
            <a:spLocks/>
          </p:cNvSpPr>
          <p:nvPr/>
        </p:nvSpPr>
        <p:spPr>
          <a:xfrm>
            <a:off x="572510" y="4128754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71115C-C553-50A7-4B0C-8C082C08D68A}"/>
              </a:ext>
            </a:extLst>
          </p:cNvPr>
          <p:cNvSpPr txBox="1">
            <a:spLocks/>
          </p:cNvSpPr>
          <p:nvPr/>
        </p:nvSpPr>
        <p:spPr>
          <a:xfrm>
            <a:off x="9126247" y="2112006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94D49039-C381-85E7-ACC0-55768186FE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56E08873-BE20-9FDD-9D39-B1DAD95061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5980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C071E-ABAD-6BE6-E542-BDADD4F866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83706" y="2145989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CC92B-4132-FF71-3DD5-7EC23BAD7C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88275" y="4390364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60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" grpId="0"/>
          <p:bldP spid="3" grpId="0"/>
        </p:bldLst>
      </p:timing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42084-A476-46DB-6832-F166EC261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FF812006-4B8E-C2A7-CC53-A2893EEEAA54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8B6BD48-02A2-0B3B-8FD0-8D3AE041D4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900316" y="-1059459"/>
            <a:ext cx="6095257" cy="8759993"/>
          </a:xfrm>
          <a:custGeom>
            <a:avLst/>
            <a:gdLst>
              <a:gd name="connsiteX0" fmla="*/ 2582802 w 6095257"/>
              <a:gd name="connsiteY0" fmla="*/ 131323 h 8759993"/>
              <a:gd name="connsiteX1" fmla="*/ 2714125 w 6095257"/>
              <a:gd name="connsiteY1" fmla="*/ 0 h 8759993"/>
              <a:gd name="connsiteX2" fmla="*/ 2779868 w 6095257"/>
              <a:gd name="connsiteY2" fmla="*/ 76343 h 8759993"/>
              <a:gd name="connsiteX3" fmla="*/ 3138227 w 6095257"/>
              <a:gd name="connsiteY3" fmla="*/ 1129900 h 8759993"/>
              <a:gd name="connsiteX4" fmla="*/ 1885171 w 6095257"/>
              <a:gd name="connsiteY4" fmla="*/ 2752543 h 8759993"/>
              <a:gd name="connsiteX5" fmla="*/ 1569333 w 6095257"/>
              <a:gd name="connsiteY5" fmla="*/ 2786147 h 8759993"/>
              <a:gd name="connsiteX6" fmla="*/ 1569333 w 6095257"/>
              <a:gd name="connsiteY6" fmla="*/ 2789116 h 8759993"/>
              <a:gd name="connsiteX7" fmla="*/ 181077 w 6095257"/>
              <a:gd name="connsiteY7" fmla="*/ 4254297 h 8759993"/>
              <a:gd name="connsiteX8" fmla="*/ 1569332 w 6095257"/>
              <a:gd name="connsiteY8" fmla="*/ 5719480 h 8759993"/>
              <a:gd name="connsiteX9" fmla="*/ 2957589 w 6095257"/>
              <a:gd name="connsiteY9" fmla="*/ 4254297 h 8759993"/>
              <a:gd name="connsiteX10" fmla="*/ 2956591 w 6095257"/>
              <a:gd name="connsiteY10" fmla="*/ 4254297 h 8759993"/>
              <a:gd name="connsiteX11" fmla="*/ 4525924 w 6095257"/>
              <a:gd name="connsiteY11" fmla="*/ 2598005 h 8759993"/>
              <a:gd name="connsiteX12" fmla="*/ 6095257 w 6095257"/>
              <a:gd name="connsiteY12" fmla="*/ 4254297 h 8759993"/>
              <a:gd name="connsiteX13" fmla="*/ 4525924 w 6095257"/>
              <a:gd name="connsiteY13" fmla="*/ 5910590 h 8759993"/>
              <a:gd name="connsiteX14" fmla="*/ 4525924 w 6095257"/>
              <a:gd name="connsiteY14" fmla="*/ 5909617 h 8759993"/>
              <a:gd name="connsiteX15" fmla="*/ 4387225 w 6095257"/>
              <a:gd name="connsiteY15" fmla="*/ 5917010 h 8759993"/>
              <a:gd name="connsiteX16" fmla="*/ 3140910 w 6095257"/>
              <a:gd name="connsiteY16" fmla="*/ 7374627 h 8759993"/>
              <a:gd name="connsiteX17" fmla="*/ 3752978 w 6095257"/>
              <a:gd name="connsiteY17" fmla="*/ 8589579 h 8759993"/>
              <a:gd name="connsiteX18" fmla="*/ 3806475 w 6095257"/>
              <a:gd name="connsiteY18" fmla="*/ 8623880 h 8759993"/>
              <a:gd name="connsiteX19" fmla="*/ 3670362 w 6095257"/>
              <a:gd name="connsiteY19" fmla="*/ 8759993 h 8759993"/>
              <a:gd name="connsiteX20" fmla="*/ 3651737 w 6095257"/>
              <a:gd name="connsiteY20" fmla="*/ 8748051 h 8759993"/>
              <a:gd name="connsiteX21" fmla="*/ 2959833 w 6095257"/>
              <a:gd name="connsiteY21" fmla="*/ 7374627 h 8759993"/>
              <a:gd name="connsiteX22" fmla="*/ 4529166 w 6095257"/>
              <a:gd name="connsiteY22" fmla="*/ 5718333 h 8759993"/>
              <a:gd name="connsiteX23" fmla="*/ 4529166 w 6095257"/>
              <a:gd name="connsiteY23" fmla="*/ 5719307 h 8759993"/>
              <a:gd name="connsiteX24" fmla="*/ 4667865 w 6095257"/>
              <a:gd name="connsiteY24" fmla="*/ 5711915 h 8759993"/>
              <a:gd name="connsiteX25" fmla="*/ 5914180 w 6095257"/>
              <a:gd name="connsiteY25" fmla="*/ 4254297 h 8759993"/>
              <a:gd name="connsiteX26" fmla="*/ 4525924 w 6095257"/>
              <a:gd name="connsiteY26" fmla="*/ 2789116 h 8759993"/>
              <a:gd name="connsiteX27" fmla="*/ 3137669 w 6095257"/>
              <a:gd name="connsiteY27" fmla="*/ 4254297 h 8759993"/>
              <a:gd name="connsiteX28" fmla="*/ 3138666 w 6095257"/>
              <a:gd name="connsiteY28" fmla="*/ 4254297 h 8759993"/>
              <a:gd name="connsiteX29" fmla="*/ 1569333 w 6095257"/>
              <a:gd name="connsiteY29" fmla="*/ 5910590 h 8759993"/>
              <a:gd name="connsiteX30" fmla="*/ 0 w 6095257"/>
              <a:gd name="connsiteY30" fmla="*/ 4254297 h 8759993"/>
              <a:gd name="connsiteX31" fmla="*/ 1253057 w 6095257"/>
              <a:gd name="connsiteY31" fmla="*/ 2631654 h 8759993"/>
              <a:gd name="connsiteX32" fmla="*/ 1568895 w 6095257"/>
              <a:gd name="connsiteY32" fmla="*/ 2598050 h 8759993"/>
              <a:gd name="connsiteX33" fmla="*/ 1568895 w 6095257"/>
              <a:gd name="connsiteY33" fmla="*/ 2595082 h 8759993"/>
              <a:gd name="connsiteX34" fmla="*/ 2957150 w 6095257"/>
              <a:gd name="connsiteY34" fmla="*/ 1129900 h 8759993"/>
              <a:gd name="connsiteX35" fmla="*/ 2640141 w 6095257"/>
              <a:gd name="connsiteY35" fmla="*/ 197908 h 875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95257" h="8759993">
                <a:moveTo>
                  <a:pt x="2582802" y="131323"/>
                </a:moveTo>
                <a:lnTo>
                  <a:pt x="2714125" y="0"/>
                </a:lnTo>
                <a:lnTo>
                  <a:pt x="2779868" y="76343"/>
                </a:lnTo>
                <a:cubicBezTo>
                  <a:pt x="3003743" y="362648"/>
                  <a:pt x="3138227" y="729698"/>
                  <a:pt x="3138227" y="1129900"/>
                </a:cubicBezTo>
                <a:cubicBezTo>
                  <a:pt x="3138227" y="1930301"/>
                  <a:pt x="2600289" y="2598099"/>
                  <a:pt x="1885171" y="2752543"/>
                </a:cubicBezTo>
                <a:lnTo>
                  <a:pt x="1569333" y="2786147"/>
                </a:lnTo>
                <a:lnTo>
                  <a:pt x="1569333" y="2789116"/>
                </a:lnTo>
                <a:cubicBezTo>
                  <a:pt x="802620" y="2789116"/>
                  <a:pt x="181077" y="3445099"/>
                  <a:pt x="181077" y="4254297"/>
                </a:cubicBezTo>
                <a:cubicBezTo>
                  <a:pt x="181076" y="5063496"/>
                  <a:pt x="802620" y="5719479"/>
                  <a:pt x="1569332" y="5719480"/>
                </a:cubicBezTo>
                <a:cubicBezTo>
                  <a:pt x="2336046" y="5719478"/>
                  <a:pt x="2957588" y="5063496"/>
                  <a:pt x="2957589" y="4254297"/>
                </a:cubicBezTo>
                <a:lnTo>
                  <a:pt x="2956591" y="4254297"/>
                </a:lnTo>
                <a:cubicBezTo>
                  <a:pt x="2956591" y="3339552"/>
                  <a:pt x="3659205" y="2598005"/>
                  <a:pt x="4525924" y="2598005"/>
                </a:cubicBezTo>
                <a:cubicBezTo>
                  <a:pt x="5392642" y="2598005"/>
                  <a:pt x="6095257" y="3339552"/>
                  <a:pt x="6095257" y="4254297"/>
                </a:cubicBezTo>
                <a:cubicBezTo>
                  <a:pt x="6095257" y="5169043"/>
                  <a:pt x="5392643" y="5910590"/>
                  <a:pt x="4525924" y="5910590"/>
                </a:cubicBezTo>
                <a:lnTo>
                  <a:pt x="4525924" y="5909617"/>
                </a:lnTo>
                <a:lnTo>
                  <a:pt x="4387225" y="5917010"/>
                </a:lnTo>
                <a:cubicBezTo>
                  <a:pt x="3687189" y="5992041"/>
                  <a:pt x="3140911" y="6616004"/>
                  <a:pt x="3140910" y="7374627"/>
                </a:cubicBezTo>
                <a:cubicBezTo>
                  <a:pt x="3140910" y="7880376"/>
                  <a:pt x="3383700" y="8326276"/>
                  <a:pt x="3752978" y="8589579"/>
                </a:cubicBezTo>
                <a:lnTo>
                  <a:pt x="3806475" y="8623880"/>
                </a:lnTo>
                <a:lnTo>
                  <a:pt x="3670362" y="8759993"/>
                </a:lnTo>
                <a:lnTo>
                  <a:pt x="3651737" y="8748051"/>
                </a:lnTo>
                <a:cubicBezTo>
                  <a:pt x="3234291" y="8450403"/>
                  <a:pt x="2959832" y="7946343"/>
                  <a:pt x="2959833" y="7374627"/>
                </a:cubicBezTo>
                <a:cubicBezTo>
                  <a:pt x="2959833" y="6459882"/>
                  <a:pt x="3662447" y="5718334"/>
                  <a:pt x="4529166" y="5718333"/>
                </a:cubicBezTo>
                <a:lnTo>
                  <a:pt x="4529166" y="5719307"/>
                </a:lnTo>
                <a:lnTo>
                  <a:pt x="4667865" y="5711915"/>
                </a:lnTo>
                <a:cubicBezTo>
                  <a:pt x="5367902" y="5636884"/>
                  <a:pt x="5914181" y="5012922"/>
                  <a:pt x="5914180" y="4254297"/>
                </a:cubicBezTo>
                <a:cubicBezTo>
                  <a:pt x="5914180" y="3445099"/>
                  <a:pt x="5292637" y="2789116"/>
                  <a:pt x="4525924" y="2789116"/>
                </a:cubicBezTo>
                <a:cubicBezTo>
                  <a:pt x="3759210" y="2789116"/>
                  <a:pt x="3137669" y="3445099"/>
                  <a:pt x="3137669" y="4254297"/>
                </a:cubicBezTo>
                <a:lnTo>
                  <a:pt x="3138666" y="4254297"/>
                </a:lnTo>
                <a:cubicBezTo>
                  <a:pt x="3138666" y="5169043"/>
                  <a:pt x="2436051" y="5910590"/>
                  <a:pt x="1569333" y="5910590"/>
                </a:cubicBezTo>
                <a:cubicBezTo>
                  <a:pt x="702614" y="5910590"/>
                  <a:pt x="0" y="5169043"/>
                  <a:pt x="0" y="4254297"/>
                </a:cubicBezTo>
                <a:cubicBezTo>
                  <a:pt x="0" y="3453895"/>
                  <a:pt x="537941" y="2786098"/>
                  <a:pt x="1253057" y="2631654"/>
                </a:cubicBezTo>
                <a:lnTo>
                  <a:pt x="1568895" y="2598050"/>
                </a:lnTo>
                <a:lnTo>
                  <a:pt x="1568895" y="2595082"/>
                </a:lnTo>
                <a:cubicBezTo>
                  <a:pt x="2335607" y="2595081"/>
                  <a:pt x="2957151" y="1939098"/>
                  <a:pt x="2957150" y="1129900"/>
                </a:cubicBezTo>
                <a:cubicBezTo>
                  <a:pt x="2957150" y="775876"/>
                  <a:pt x="2838183" y="451177"/>
                  <a:pt x="2640141" y="197908"/>
                </a:cubicBezTo>
                <a:close/>
              </a:path>
            </a:pathLst>
          </a:custGeom>
          <a:solidFill>
            <a:srgbClr val="92D050"/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5443D3DF-0271-9C95-06E0-8ED315C271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92007" y="3386487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Graphic 11" descr="Single gear with solid fill">
            <a:extLst>
              <a:ext uri="{FF2B5EF4-FFF2-40B4-BE49-F238E27FC236}">
                <a16:creationId xmlns:a16="http://schemas.microsoft.com/office/drawing/2014/main" id="{9E4E379F-72C6-DB9D-C78E-3BCC5934E1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82137" y="1235869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639464B1-3A3E-930C-CE4A-CFA331C182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96411" y="1650143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984153D4-54C1-1492-305B-4A9F328ACD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06281" y="3800761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1B47BF-5E29-92A9-6DBD-1C5609FE8E4C}"/>
              </a:ext>
            </a:extLst>
          </p:cNvPr>
          <p:cNvSpPr txBox="1">
            <a:spLocks/>
          </p:cNvSpPr>
          <p:nvPr/>
        </p:nvSpPr>
        <p:spPr>
          <a:xfrm>
            <a:off x="444877" y="1650143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EC6D2C-6C95-EF7F-AF80-E79AA2B3C372}"/>
              </a:ext>
            </a:extLst>
          </p:cNvPr>
          <p:cNvSpPr txBox="1">
            <a:spLocks/>
          </p:cNvSpPr>
          <p:nvPr/>
        </p:nvSpPr>
        <p:spPr>
          <a:xfrm>
            <a:off x="9126247" y="3648758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753F067A-76E2-C1F1-FCBB-6B5789B661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596926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4" name="Graphic 11" descr="Single gear with solid fill">
            <a:extLst>
              <a:ext uri="{FF2B5EF4-FFF2-40B4-BE49-F238E27FC236}">
                <a16:creationId xmlns:a16="http://schemas.microsoft.com/office/drawing/2014/main" id="{EDFDADBE-DCAB-D9C3-7C9E-C28B913C7E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2808A9-E6C5-BC69-D37C-F1571A34E0E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69475" y="3910368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78B272-C6F2-96C5-9516-85A1DF4B83E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59605" y="1759750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526826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5" grpId="0" animBg="1"/>
          <p:bldP spid="16" grpId="0" animBg="1"/>
          <p:bldP spid="17" grpId="0" animBg="1"/>
          <p:bldP spid="18" grpId="0" animBg="1"/>
          <p:bldP spid="21" grpId="0"/>
          <p:bldP spid="21" grpId="1"/>
          <p:bldP spid="22" grpId="0"/>
          <p:bldP spid="22" grpId="1"/>
          <p:bldP spid="23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5" grpId="0" animBg="1"/>
          <p:bldP spid="16" grpId="0" animBg="1"/>
          <p:bldP spid="17" grpId="0" animBg="1"/>
          <p:bldP spid="18" grpId="0" animBg="1"/>
          <p:bldP spid="21" grpId="0"/>
          <p:bldP spid="21" grpId="1"/>
          <p:bldP spid="22" grpId="0"/>
          <p:bldP spid="22" grpId="1"/>
          <p:bldP spid="23" grpId="0" animBg="1"/>
          <p:bldP spid="24" grpId="0" animBg="1"/>
        </p:bldLst>
      </p:timing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BE78A-E161-C1F8-4A2A-9B7991FB9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51391ECD-288D-760A-9AB8-69580ABF03CF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1946BD5-D547-B5A2-7B97-85CBFFF2EA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037539" y="-197065"/>
            <a:ext cx="7079618" cy="7240945"/>
          </a:xfrm>
          <a:custGeom>
            <a:avLst/>
            <a:gdLst>
              <a:gd name="connsiteX0" fmla="*/ 0 w 7079618"/>
              <a:gd name="connsiteY0" fmla="*/ 2318855 h 7240945"/>
              <a:gd name="connsiteX1" fmla="*/ 107698 w 7079618"/>
              <a:gd name="connsiteY1" fmla="*/ 2211157 h 7240945"/>
              <a:gd name="connsiteX2" fmla="*/ 154113 w 7079618"/>
              <a:gd name="connsiteY2" fmla="*/ 2254685 h 7240945"/>
              <a:gd name="connsiteX3" fmla="*/ 884878 w 7079618"/>
              <a:gd name="connsiteY3" fmla="*/ 2525367 h 7240945"/>
              <a:gd name="connsiteX4" fmla="*/ 2033711 w 7079618"/>
              <a:gd name="connsiteY4" fmla="*/ 1339990 h 7240945"/>
              <a:gd name="connsiteX5" fmla="*/ 2032885 w 7079618"/>
              <a:gd name="connsiteY5" fmla="*/ 1339990 h 7240945"/>
              <a:gd name="connsiteX6" fmla="*/ 3331566 w 7079618"/>
              <a:gd name="connsiteY6" fmla="*/ 1 h 7240945"/>
              <a:gd name="connsiteX7" fmla="*/ 4630247 w 7079618"/>
              <a:gd name="connsiteY7" fmla="*/ 1339991 h 7240945"/>
              <a:gd name="connsiteX8" fmla="*/ 3331566 w 7079618"/>
              <a:gd name="connsiteY8" fmla="*/ 2679980 h 7240945"/>
              <a:gd name="connsiteX9" fmla="*/ 3331566 w 7079618"/>
              <a:gd name="connsiteY9" fmla="*/ 2679194 h 7240945"/>
              <a:gd name="connsiteX10" fmla="*/ 3216788 w 7079618"/>
              <a:gd name="connsiteY10" fmla="*/ 2685174 h 7240945"/>
              <a:gd name="connsiteX11" fmla="*/ 2185416 w 7079618"/>
              <a:gd name="connsiteY11" fmla="*/ 3864430 h 7240945"/>
              <a:gd name="connsiteX12" fmla="*/ 3334250 w 7079618"/>
              <a:gd name="connsiteY12" fmla="*/ 5049806 h 7240945"/>
              <a:gd name="connsiteX13" fmla="*/ 4483083 w 7079618"/>
              <a:gd name="connsiteY13" fmla="*/ 3864431 h 7240945"/>
              <a:gd name="connsiteX14" fmla="*/ 4482258 w 7079618"/>
              <a:gd name="connsiteY14" fmla="*/ 3864431 h 7240945"/>
              <a:gd name="connsiteX15" fmla="*/ 5780937 w 7079618"/>
              <a:gd name="connsiteY15" fmla="*/ 2524440 h 7240945"/>
              <a:gd name="connsiteX16" fmla="*/ 7079618 w 7079618"/>
              <a:gd name="connsiteY16" fmla="*/ 3864430 h 7240945"/>
              <a:gd name="connsiteX17" fmla="*/ 6042667 w 7079618"/>
              <a:gd name="connsiteY17" fmla="*/ 5177197 h 7240945"/>
              <a:gd name="connsiteX18" fmla="*/ 5781300 w 7079618"/>
              <a:gd name="connsiteY18" fmla="*/ 5204384 h 7240945"/>
              <a:gd name="connsiteX19" fmla="*/ 5781300 w 7079618"/>
              <a:gd name="connsiteY19" fmla="*/ 5206786 h 7240945"/>
              <a:gd name="connsiteX20" fmla="*/ 4632467 w 7079618"/>
              <a:gd name="connsiteY20" fmla="*/ 6392161 h 7240945"/>
              <a:gd name="connsiteX21" fmla="*/ 4828670 w 7079618"/>
              <a:gd name="connsiteY21" fmla="*/ 7054917 h 7240945"/>
              <a:gd name="connsiteX22" fmla="*/ 4884953 w 7079618"/>
              <a:gd name="connsiteY22" fmla="*/ 7132577 h 7240945"/>
              <a:gd name="connsiteX23" fmla="*/ 4776584 w 7079618"/>
              <a:gd name="connsiteY23" fmla="*/ 7240945 h 7240945"/>
              <a:gd name="connsiteX24" fmla="*/ 4704414 w 7079618"/>
              <a:gd name="connsiteY24" fmla="*/ 7141363 h 7240945"/>
              <a:gd name="connsiteX25" fmla="*/ 4482619 w 7079618"/>
              <a:gd name="connsiteY25" fmla="*/ 6392162 h 7240945"/>
              <a:gd name="connsiteX26" fmla="*/ 5519570 w 7079618"/>
              <a:gd name="connsiteY26" fmla="*/ 5079394 h 7240945"/>
              <a:gd name="connsiteX27" fmla="*/ 5780937 w 7079618"/>
              <a:gd name="connsiteY27" fmla="*/ 5052208 h 7240945"/>
              <a:gd name="connsiteX28" fmla="*/ 5780937 w 7079618"/>
              <a:gd name="connsiteY28" fmla="*/ 5049806 h 7240945"/>
              <a:gd name="connsiteX29" fmla="*/ 6929770 w 7079618"/>
              <a:gd name="connsiteY29" fmla="*/ 3864430 h 7240945"/>
              <a:gd name="connsiteX30" fmla="*/ 5780937 w 7079618"/>
              <a:gd name="connsiteY30" fmla="*/ 2679054 h 7240945"/>
              <a:gd name="connsiteX31" fmla="*/ 4632105 w 7079618"/>
              <a:gd name="connsiteY31" fmla="*/ 3864430 h 7240945"/>
              <a:gd name="connsiteX32" fmla="*/ 4632930 w 7079618"/>
              <a:gd name="connsiteY32" fmla="*/ 3864430 h 7240945"/>
              <a:gd name="connsiteX33" fmla="*/ 3334249 w 7079618"/>
              <a:gd name="connsiteY33" fmla="*/ 5204421 h 7240945"/>
              <a:gd name="connsiteX34" fmla="*/ 2035568 w 7079618"/>
              <a:gd name="connsiteY34" fmla="*/ 3864430 h 7240945"/>
              <a:gd name="connsiteX35" fmla="*/ 3334249 w 7079618"/>
              <a:gd name="connsiteY35" fmla="*/ 2524440 h 7240945"/>
              <a:gd name="connsiteX36" fmla="*/ 3334250 w 7079618"/>
              <a:gd name="connsiteY36" fmla="*/ 2525227 h 7240945"/>
              <a:gd name="connsiteX37" fmla="*/ 3449027 w 7079618"/>
              <a:gd name="connsiteY37" fmla="*/ 2519247 h 7240945"/>
              <a:gd name="connsiteX38" fmla="*/ 4480399 w 7079618"/>
              <a:gd name="connsiteY38" fmla="*/ 1339991 h 7240945"/>
              <a:gd name="connsiteX39" fmla="*/ 3331566 w 7079618"/>
              <a:gd name="connsiteY39" fmla="*/ 154614 h 7240945"/>
              <a:gd name="connsiteX40" fmla="*/ 2182733 w 7079618"/>
              <a:gd name="connsiteY40" fmla="*/ 1339991 h 7240945"/>
              <a:gd name="connsiteX41" fmla="*/ 2183559 w 7079618"/>
              <a:gd name="connsiteY41" fmla="*/ 1339991 h 7240945"/>
              <a:gd name="connsiteX42" fmla="*/ 884878 w 7079618"/>
              <a:gd name="connsiteY42" fmla="*/ 2679981 h 7240945"/>
              <a:gd name="connsiteX43" fmla="*/ 58797 w 7079618"/>
              <a:gd name="connsiteY43" fmla="*/ 2373992 h 7240945"/>
              <a:gd name="connsiteX44" fmla="*/ 0 w 7079618"/>
              <a:gd name="connsiteY44" fmla="*/ 2318855 h 724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079618" h="7240945">
                <a:moveTo>
                  <a:pt x="0" y="2318855"/>
                </a:moveTo>
                <a:lnTo>
                  <a:pt x="107698" y="2211157"/>
                </a:lnTo>
                <a:lnTo>
                  <a:pt x="154113" y="2254685"/>
                </a:lnTo>
                <a:cubicBezTo>
                  <a:pt x="352699" y="2423785"/>
                  <a:pt x="607292" y="2525367"/>
                  <a:pt x="884878" y="2525367"/>
                </a:cubicBezTo>
                <a:cubicBezTo>
                  <a:pt x="1519361" y="2525367"/>
                  <a:pt x="2033712" y="1994656"/>
                  <a:pt x="2033711" y="1339990"/>
                </a:cubicBezTo>
                <a:lnTo>
                  <a:pt x="2032885" y="1339990"/>
                </a:lnTo>
                <a:cubicBezTo>
                  <a:pt x="2032885" y="599934"/>
                  <a:pt x="2614324" y="0"/>
                  <a:pt x="3331566" y="1"/>
                </a:cubicBezTo>
                <a:cubicBezTo>
                  <a:pt x="4048808" y="0"/>
                  <a:pt x="4630247" y="599934"/>
                  <a:pt x="4630247" y="1339991"/>
                </a:cubicBezTo>
                <a:cubicBezTo>
                  <a:pt x="4630247" y="2080047"/>
                  <a:pt x="4048808" y="2679981"/>
                  <a:pt x="3331566" y="2679980"/>
                </a:cubicBezTo>
                <a:lnTo>
                  <a:pt x="3331566" y="2679194"/>
                </a:lnTo>
                <a:lnTo>
                  <a:pt x="3216788" y="2685174"/>
                </a:lnTo>
                <a:cubicBezTo>
                  <a:pt x="2637482" y="2745878"/>
                  <a:pt x="2185416" y="3250681"/>
                  <a:pt x="2185416" y="3864430"/>
                </a:cubicBezTo>
                <a:cubicBezTo>
                  <a:pt x="2185417" y="4519096"/>
                  <a:pt x="2699766" y="5049806"/>
                  <a:pt x="3334250" y="5049806"/>
                </a:cubicBezTo>
                <a:cubicBezTo>
                  <a:pt x="3968732" y="5049806"/>
                  <a:pt x="4483083" y="4519096"/>
                  <a:pt x="4483083" y="3864431"/>
                </a:cubicBezTo>
                <a:lnTo>
                  <a:pt x="4482258" y="3864431"/>
                </a:lnTo>
                <a:cubicBezTo>
                  <a:pt x="4482257" y="3124375"/>
                  <a:pt x="5063697" y="2524440"/>
                  <a:pt x="5780937" y="2524440"/>
                </a:cubicBezTo>
                <a:cubicBezTo>
                  <a:pt x="6498179" y="2524440"/>
                  <a:pt x="7079618" y="3124374"/>
                  <a:pt x="7079618" y="3864430"/>
                </a:cubicBezTo>
                <a:cubicBezTo>
                  <a:pt x="7079619" y="4511979"/>
                  <a:pt x="6634454" y="5052248"/>
                  <a:pt x="6042667" y="5177197"/>
                </a:cubicBezTo>
                <a:lnTo>
                  <a:pt x="5781300" y="5204384"/>
                </a:lnTo>
                <a:lnTo>
                  <a:pt x="5781300" y="5206786"/>
                </a:lnTo>
                <a:cubicBezTo>
                  <a:pt x="5146816" y="5206785"/>
                  <a:pt x="4632467" y="5737496"/>
                  <a:pt x="4632467" y="6392161"/>
                </a:cubicBezTo>
                <a:cubicBezTo>
                  <a:pt x="4632467" y="6637661"/>
                  <a:pt x="4704798" y="6865730"/>
                  <a:pt x="4828670" y="7054917"/>
                </a:cubicBezTo>
                <a:lnTo>
                  <a:pt x="4884953" y="7132577"/>
                </a:lnTo>
                <a:lnTo>
                  <a:pt x="4776584" y="7240945"/>
                </a:lnTo>
                <a:lnTo>
                  <a:pt x="4704414" y="7141363"/>
                </a:lnTo>
                <a:cubicBezTo>
                  <a:pt x="4564384" y="6927500"/>
                  <a:pt x="4482619" y="6669683"/>
                  <a:pt x="4482619" y="6392162"/>
                </a:cubicBezTo>
                <a:cubicBezTo>
                  <a:pt x="4482619" y="5744613"/>
                  <a:pt x="4927783" y="5204345"/>
                  <a:pt x="5519570" y="5079394"/>
                </a:cubicBezTo>
                <a:lnTo>
                  <a:pt x="5780937" y="5052208"/>
                </a:lnTo>
                <a:lnTo>
                  <a:pt x="5780937" y="5049806"/>
                </a:lnTo>
                <a:cubicBezTo>
                  <a:pt x="6415421" y="5049807"/>
                  <a:pt x="6929771" y="4519096"/>
                  <a:pt x="6929770" y="3864430"/>
                </a:cubicBezTo>
                <a:cubicBezTo>
                  <a:pt x="6929770" y="3209764"/>
                  <a:pt x="6415421" y="2679055"/>
                  <a:pt x="5780937" y="2679054"/>
                </a:cubicBezTo>
                <a:cubicBezTo>
                  <a:pt x="5146454" y="2679053"/>
                  <a:pt x="4632104" y="3209765"/>
                  <a:pt x="4632105" y="3864430"/>
                </a:cubicBezTo>
                <a:lnTo>
                  <a:pt x="4632930" y="3864430"/>
                </a:lnTo>
                <a:cubicBezTo>
                  <a:pt x="4632932" y="4604487"/>
                  <a:pt x="4051491" y="5204421"/>
                  <a:pt x="3334249" y="5204421"/>
                </a:cubicBezTo>
                <a:cubicBezTo>
                  <a:pt x="2617008" y="5204420"/>
                  <a:pt x="2035570" y="4604486"/>
                  <a:pt x="2035568" y="3864430"/>
                </a:cubicBezTo>
                <a:cubicBezTo>
                  <a:pt x="2035568" y="3124374"/>
                  <a:pt x="2617008" y="2524440"/>
                  <a:pt x="3334249" y="2524440"/>
                </a:cubicBezTo>
                <a:lnTo>
                  <a:pt x="3334250" y="2525227"/>
                </a:lnTo>
                <a:lnTo>
                  <a:pt x="3449027" y="2519247"/>
                </a:lnTo>
                <a:cubicBezTo>
                  <a:pt x="4028334" y="2458544"/>
                  <a:pt x="4480399" y="1953740"/>
                  <a:pt x="4480399" y="1339991"/>
                </a:cubicBezTo>
                <a:cubicBezTo>
                  <a:pt x="4480399" y="685325"/>
                  <a:pt x="3966050" y="154614"/>
                  <a:pt x="3331566" y="154614"/>
                </a:cubicBezTo>
                <a:cubicBezTo>
                  <a:pt x="2697084" y="154614"/>
                  <a:pt x="2182733" y="685325"/>
                  <a:pt x="2182733" y="1339991"/>
                </a:cubicBezTo>
                <a:lnTo>
                  <a:pt x="2183559" y="1339991"/>
                </a:lnTo>
                <a:cubicBezTo>
                  <a:pt x="2183559" y="2080046"/>
                  <a:pt x="1602120" y="2679980"/>
                  <a:pt x="884878" y="2679981"/>
                </a:cubicBezTo>
                <a:cubicBezTo>
                  <a:pt x="571085" y="2679980"/>
                  <a:pt x="283285" y="2565150"/>
                  <a:pt x="58797" y="2373992"/>
                </a:cubicBezTo>
                <a:lnTo>
                  <a:pt x="0" y="231885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11" descr="Single gear with solid fill">
            <a:extLst>
              <a:ext uri="{FF2B5EF4-FFF2-40B4-BE49-F238E27FC236}">
                <a16:creationId xmlns:a16="http://schemas.microsoft.com/office/drawing/2014/main" id="{65B657E1-9EE7-2B4B-E422-5C81E0A193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318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Graphic 11" descr="Single gear with solid fill">
            <a:extLst>
              <a:ext uri="{FF2B5EF4-FFF2-40B4-BE49-F238E27FC236}">
                <a16:creationId xmlns:a16="http://schemas.microsoft.com/office/drawing/2014/main" id="{6562C78C-20E9-24BE-B148-5B03A79B5C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2434" y="2499628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Graphic 11" descr="Single gear with solid fill">
            <a:extLst>
              <a:ext uri="{FF2B5EF4-FFF2-40B4-BE49-F238E27FC236}">
                <a16:creationId xmlns:a16="http://schemas.microsoft.com/office/drawing/2014/main" id="{C60674A1-E718-BC24-0107-A05D385875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06776" y="784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B15F495F-B6C9-0D98-F5A3-DB7CFD2B0A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21050" y="1198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6C802E8F-06D5-3137-83A1-6246CFC378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56708" y="2913902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6ED41C22-D62F-BBA0-9033-82A2BEC9C3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10274" y="4732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F4A526-9D93-28F4-4C91-73647C127C3F}"/>
              </a:ext>
            </a:extLst>
          </p:cNvPr>
          <p:cNvSpPr txBox="1">
            <a:spLocks/>
          </p:cNvSpPr>
          <p:nvPr/>
        </p:nvSpPr>
        <p:spPr>
          <a:xfrm>
            <a:off x="8574714" y="894588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A2FE12-0E2A-773F-8F8B-AD88B9F302F7}"/>
              </a:ext>
            </a:extLst>
          </p:cNvPr>
          <p:cNvSpPr txBox="1">
            <a:spLocks/>
          </p:cNvSpPr>
          <p:nvPr/>
        </p:nvSpPr>
        <p:spPr>
          <a:xfrm>
            <a:off x="8590194" y="4659959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326A0F7A-C94E-FDB2-C643-FB7BFE6768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35C03DB5-02CD-BCD6-EC53-577E23F057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5980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E21B46-738E-5B68-6498-EE13BEF799AE}"/>
              </a:ext>
            </a:extLst>
          </p:cNvPr>
          <p:cNvSpPr txBox="1">
            <a:spLocks/>
          </p:cNvSpPr>
          <p:nvPr/>
        </p:nvSpPr>
        <p:spPr>
          <a:xfrm>
            <a:off x="369116" y="2869194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469367-FED7-B732-F2D7-5CCBF6CC3F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84245" y="1308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E3892-DF6B-462C-E608-1A23676BF4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7820" y="3023509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33CCE-F556-9338-5F98-421F4AD35CD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73469" y="4841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61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2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4" dur="4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6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8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0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7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8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3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3" grpId="0" animBg="1"/>
          <p:bldP spid="3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14" grpId="0" animBg="1"/>
          <p:bldP spid="15" grpId="0" animBg="1"/>
          <p:bldP spid="19" grpId="0"/>
          <p:bldP spid="19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4" grpId="0"/>
          <p:bldP spid="24" grpId="1"/>
          <p:bldP spid="2" grpId="0"/>
          <p:bldP spid="4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2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4" dur="4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6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8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0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7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8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3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3" grpId="0" animBg="1"/>
          <p:bldP spid="3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14" grpId="0" animBg="1"/>
          <p:bldP spid="15" grpId="0" animBg="1"/>
          <p:bldP spid="19" grpId="0"/>
          <p:bldP spid="19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4" grpId="0"/>
          <p:bldP spid="24" grpId="1"/>
          <p:bldP spid="2" grpId="0"/>
          <p:bldP spid="4" grpId="0"/>
          <p:bldP spid="5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C1AE3-EBCB-C983-3B97-1DC927F4F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E132D619-EC84-A381-471B-92061174A9D8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152D314-7E33-9AB7-78D3-55CAF2A2C7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037539" y="-197065"/>
            <a:ext cx="7079618" cy="7240945"/>
          </a:xfrm>
          <a:custGeom>
            <a:avLst/>
            <a:gdLst>
              <a:gd name="connsiteX0" fmla="*/ 0 w 7079618"/>
              <a:gd name="connsiteY0" fmla="*/ 2318855 h 7240945"/>
              <a:gd name="connsiteX1" fmla="*/ 107698 w 7079618"/>
              <a:gd name="connsiteY1" fmla="*/ 2211157 h 7240945"/>
              <a:gd name="connsiteX2" fmla="*/ 154113 w 7079618"/>
              <a:gd name="connsiteY2" fmla="*/ 2254685 h 7240945"/>
              <a:gd name="connsiteX3" fmla="*/ 884878 w 7079618"/>
              <a:gd name="connsiteY3" fmla="*/ 2525367 h 7240945"/>
              <a:gd name="connsiteX4" fmla="*/ 2033711 w 7079618"/>
              <a:gd name="connsiteY4" fmla="*/ 1339990 h 7240945"/>
              <a:gd name="connsiteX5" fmla="*/ 2032885 w 7079618"/>
              <a:gd name="connsiteY5" fmla="*/ 1339990 h 7240945"/>
              <a:gd name="connsiteX6" fmla="*/ 3331566 w 7079618"/>
              <a:gd name="connsiteY6" fmla="*/ 1 h 7240945"/>
              <a:gd name="connsiteX7" fmla="*/ 4630247 w 7079618"/>
              <a:gd name="connsiteY7" fmla="*/ 1339991 h 7240945"/>
              <a:gd name="connsiteX8" fmla="*/ 3331566 w 7079618"/>
              <a:gd name="connsiteY8" fmla="*/ 2679980 h 7240945"/>
              <a:gd name="connsiteX9" fmla="*/ 3331566 w 7079618"/>
              <a:gd name="connsiteY9" fmla="*/ 2679194 h 7240945"/>
              <a:gd name="connsiteX10" fmla="*/ 3216788 w 7079618"/>
              <a:gd name="connsiteY10" fmla="*/ 2685174 h 7240945"/>
              <a:gd name="connsiteX11" fmla="*/ 2185416 w 7079618"/>
              <a:gd name="connsiteY11" fmla="*/ 3864430 h 7240945"/>
              <a:gd name="connsiteX12" fmla="*/ 3334250 w 7079618"/>
              <a:gd name="connsiteY12" fmla="*/ 5049806 h 7240945"/>
              <a:gd name="connsiteX13" fmla="*/ 4483083 w 7079618"/>
              <a:gd name="connsiteY13" fmla="*/ 3864431 h 7240945"/>
              <a:gd name="connsiteX14" fmla="*/ 4482258 w 7079618"/>
              <a:gd name="connsiteY14" fmla="*/ 3864431 h 7240945"/>
              <a:gd name="connsiteX15" fmla="*/ 5780937 w 7079618"/>
              <a:gd name="connsiteY15" fmla="*/ 2524440 h 7240945"/>
              <a:gd name="connsiteX16" fmla="*/ 7079618 w 7079618"/>
              <a:gd name="connsiteY16" fmla="*/ 3864430 h 7240945"/>
              <a:gd name="connsiteX17" fmla="*/ 6042667 w 7079618"/>
              <a:gd name="connsiteY17" fmla="*/ 5177197 h 7240945"/>
              <a:gd name="connsiteX18" fmla="*/ 5781300 w 7079618"/>
              <a:gd name="connsiteY18" fmla="*/ 5204384 h 7240945"/>
              <a:gd name="connsiteX19" fmla="*/ 5781300 w 7079618"/>
              <a:gd name="connsiteY19" fmla="*/ 5206786 h 7240945"/>
              <a:gd name="connsiteX20" fmla="*/ 4632467 w 7079618"/>
              <a:gd name="connsiteY20" fmla="*/ 6392161 h 7240945"/>
              <a:gd name="connsiteX21" fmla="*/ 4828670 w 7079618"/>
              <a:gd name="connsiteY21" fmla="*/ 7054917 h 7240945"/>
              <a:gd name="connsiteX22" fmla="*/ 4884953 w 7079618"/>
              <a:gd name="connsiteY22" fmla="*/ 7132577 h 7240945"/>
              <a:gd name="connsiteX23" fmla="*/ 4776584 w 7079618"/>
              <a:gd name="connsiteY23" fmla="*/ 7240945 h 7240945"/>
              <a:gd name="connsiteX24" fmla="*/ 4704414 w 7079618"/>
              <a:gd name="connsiteY24" fmla="*/ 7141363 h 7240945"/>
              <a:gd name="connsiteX25" fmla="*/ 4482619 w 7079618"/>
              <a:gd name="connsiteY25" fmla="*/ 6392162 h 7240945"/>
              <a:gd name="connsiteX26" fmla="*/ 5519570 w 7079618"/>
              <a:gd name="connsiteY26" fmla="*/ 5079394 h 7240945"/>
              <a:gd name="connsiteX27" fmla="*/ 5780937 w 7079618"/>
              <a:gd name="connsiteY27" fmla="*/ 5052208 h 7240945"/>
              <a:gd name="connsiteX28" fmla="*/ 5780937 w 7079618"/>
              <a:gd name="connsiteY28" fmla="*/ 5049806 h 7240945"/>
              <a:gd name="connsiteX29" fmla="*/ 6929770 w 7079618"/>
              <a:gd name="connsiteY29" fmla="*/ 3864430 h 7240945"/>
              <a:gd name="connsiteX30" fmla="*/ 5780937 w 7079618"/>
              <a:gd name="connsiteY30" fmla="*/ 2679054 h 7240945"/>
              <a:gd name="connsiteX31" fmla="*/ 4632105 w 7079618"/>
              <a:gd name="connsiteY31" fmla="*/ 3864430 h 7240945"/>
              <a:gd name="connsiteX32" fmla="*/ 4632930 w 7079618"/>
              <a:gd name="connsiteY32" fmla="*/ 3864430 h 7240945"/>
              <a:gd name="connsiteX33" fmla="*/ 3334249 w 7079618"/>
              <a:gd name="connsiteY33" fmla="*/ 5204421 h 7240945"/>
              <a:gd name="connsiteX34" fmla="*/ 2035568 w 7079618"/>
              <a:gd name="connsiteY34" fmla="*/ 3864430 h 7240945"/>
              <a:gd name="connsiteX35" fmla="*/ 3334249 w 7079618"/>
              <a:gd name="connsiteY35" fmla="*/ 2524440 h 7240945"/>
              <a:gd name="connsiteX36" fmla="*/ 3334250 w 7079618"/>
              <a:gd name="connsiteY36" fmla="*/ 2525227 h 7240945"/>
              <a:gd name="connsiteX37" fmla="*/ 3449027 w 7079618"/>
              <a:gd name="connsiteY37" fmla="*/ 2519247 h 7240945"/>
              <a:gd name="connsiteX38" fmla="*/ 4480399 w 7079618"/>
              <a:gd name="connsiteY38" fmla="*/ 1339991 h 7240945"/>
              <a:gd name="connsiteX39" fmla="*/ 3331566 w 7079618"/>
              <a:gd name="connsiteY39" fmla="*/ 154614 h 7240945"/>
              <a:gd name="connsiteX40" fmla="*/ 2182733 w 7079618"/>
              <a:gd name="connsiteY40" fmla="*/ 1339991 h 7240945"/>
              <a:gd name="connsiteX41" fmla="*/ 2183559 w 7079618"/>
              <a:gd name="connsiteY41" fmla="*/ 1339991 h 7240945"/>
              <a:gd name="connsiteX42" fmla="*/ 884878 w 7079618"/>
              <a:gd name="connsiteY42" fmla="*/ 2679981 h 7240945"/>
              <a:gd name="connsiteX43" fmla="*/ 58797 w 7079618"/>
              <a:gd name="connsiteY43" fmla="*/ 2373992 h 7240945"/>
              <a:gd name="connsiteX44" fmla="*/ 0 w 7079618"/>
              <a:gd name="connsiteY44" fmla="*/ 2318855 h 724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079618" h="7240945">
                <a:moveTo>
                  <a:pt x="0" y="2318855"/>
                </a:moveTo>
                <a:lnTo>
                  <a:pt x="107698" y="2211157"/>
                </a:lnTo>
                <a:lnTo>
                  <a:pt x="154113" y="2254685"/>
                </a:lnTo>
                <a:cubicBezTo>
                  <a:pt x="352699" y="2423785"/>
                  <a:pt x="607292" y="2525367"/>
                  <a:pt x="884878" y="2525367"/>
                </a:cubicBezTo>
                <a:cubicBezTo>
                  <a:pt x="1519361" y="2525367"/>
                  <a:pt x="2033712" y="1994656"/>
                  <a:pt x="2033711" y="1339990"/>
                </a:cubicBezTo>
                <a:lnTo>
                  <a:pt x="2032885" y="1339990"/>
                </a:lnTo>
                <a:cubicBezTo>
                  <a:pt x="2032885" y="599934"/>
                  <a:pt x="2614324" y="0"/>
                  <a:pt x="3331566" y="1"/>
                </a:cubicBezTo>
                <a:cubicBezTo>
                  <a:pt x="4048808" y="0"/>
                  <a:pt x="4630247" y="599934"/>
                  <a:pt x="4630247" y="1339991"/>
                </a:cubicBezTo>
                <a:cubicBezTo>
                  <a:pt x="4630247" y="2080047"/>
                  <a:pt x="4048808" y="2679981"/>
                  <a:pt x="3331566" y="2679980"/>
                </a:cubicBezTo>
                <a:lnTo>
                  <a:pt x="3331566" y="2679194"/>
                </a:lnTo>
                <a:lnTo>
                  <a:pt x="3216788" y="2685174"/>
                </a:lnTo>
                <a:cubicBezTo>
                  <a:pt x="2637482" y="2745878"/>
                  <a:pt x="2185416" y="3250681"/>
                  <a:pt x="2185416" y="3864430"/>
                </a:cubicBezTo>
                <a:cubicBezTo>
                  <a:pt x="2185417" y="4519096"/>
                  <a:pt x="2699766" y="5049806"/>
                  <a:pt x="3334250" y="5049806"/>
                </a:cubicBezTo>
                <a:cubicBezTo>
                  <a:pt x="3968732" y="5049806"/>
                  <a:pt x="4483083" y="4519096"/>
                  <a:pt x="4483083" y="3864431"/>
                </a:cubicBezTo>
                <a:lnTo>
                  <a:pt x="4482258" y="3864431"/>
                </a:lnTo>
                <a:cubicBezTo>
                  <a:pt x="4482257" y="3124375"/>
                  <a:pt x="5063697" y="2524440"/>
                  <a:pt x="5780937" y="2524440"/>
                </a:cubicBezTo>
                <a:cubicBezTo>
                  <a:pt x="6498179" y="2524440"/>
                  <a:pt x="7079618" y="3124374"/>
                  <a:pt x="7079618" y="3864430"/>
                </a:cubicBezTo>
                <a:cubicBezTo>
                  <a:pt x="7079619" y="4511979"/>
                  <a:pt x="6634454" y="5052248"/>
                  <a:pt x="6042667" y="5177197"/>
                </a:cubicBezTo>
                <a:lnTo>
                  <a:pt x="5781300" y="5204384"/>
                </a:lnTo>
                <a:lnTo>
                  <a:pt x="5781300" y="5206786"/>
                </a:lnTo>
                <a:cubicBezTo>
                  <a:pt x="5146816" y="5206785"/>
                  <a:pt x="4632467" y="5737496"/>
                  <a:pt x="4632467" y="6392161"/>
                </a:cubicBezTo>
                <a:cubicBezTo>
                  <a:pt x="4632467" y="6637661"/>
                  <a:pt x="4704798" y="6865730"/>
                  <a:pt x="4828670" y="7054917"/>
                </a:cubicBezTo>
                <a:lnTo>
                  <a:pt x="4884953" y="7132577"/>
                </a:lnTo>
                <a:lnTo>
                  <a:pt x="4776584" y="7240945"/>
                </a:lnTo>
                <a:lnTo>
                  <a:pt x="4704414" y="7141363"/>
                </a:lnTo>
                <a:cubicBezTo>
                  <a:pt x="4564384" y="6927500"/>
                  <a:pt x="4482619" y="6669683"/>
                  <a:pt x="4482619" y="6392162"/>
                </a:cubicBezTo>
                <a:cubicBezTo>
                  <a:pt x="4482619" y="5744613"/>
                  <a:pt x="4927783" y="5204345"/>
                  <a:pt x="5519570" y="5079394"/>
                </a:cubicBezTo>
                <a:lnTo>
                  <a:pt x="5780937" y="5052208"/>
                </a:lnTo>
                <a:lnTo>
                  <a:pt x="5780937" y="5049806"/>
                </a:lnTo>
                <a:cubicBezTo>
                  <a:pt x="6415421" y="5049807"/>
                  <a:pt x="6929771" y="4519096"/>
                  <a:pt x="6929770" y="3864430"/>
                </a:cubicBezTo>
                <a:cubicBezTo>
                  <a:pt x="6929770" y="3209764"/>
                  <a:pt x="6415421" y="2679055"/>
                  <a:pt x="5780937" y="2679054"/>
                </a:cubicBezTo>
                <a:cubicBezTo>
                  <a:pt x="5146454" y="2679053"/>
                  <a:pt x="4632104" y="3209765"/>
                  <a:pt x="4632105" y="3864430"/>
                </a:cubicBezTo>
                <a:lnTo>
                  <a:pt x="4632930" y="3864430"/>
                </a:lnTo>
                <a:cubicBezTo>
                  <a:pt x="4632932" y="4604487"/>
                  <a:pt x="4051491" y="5204421"/>
                  <a:pt x="3334249" y="5204421"/>
                </a:cubicBezTo>
                <a:cubicBezTo>
                  <a:pt x="2617008" y="5204420"/>
                  <a:pt x="2035570" y="4604486"/>
                  <a:pt x="2035568" y="3864430"/>
                </a:cubicBezTo>
                <a:cubicBezTo>
                  <a:pt x="2035568" y="3124374"/>
                  <a:pt x="2617008" y="2524440"/>
                  <a:pt x="3334249" y="2524440"/>
                </a:cubicBezTo>
                <a:lnTo>
                  <a:pt x="3334250" y="2525227"/>
                </a:lnTo>
                <a:lnTo>
                  <a:pt x="3449027" y="2519247"/>
                </a:lnTo>
                <a:cubicBezTo>
                  <a:pt x="4028334" y="2458544"/>
                  <a:pt x="4480399" y="1953740"/>
                  <a:pt x="4480399" y="1339991"/>
                </a:cubicBezTo>
                <a:cubicBezTo>
                  <a:pt x="4480399" y="685325"/>
                  <a:pt x="3966050" y="154614"/>
                  <a:pt x="3331566" y="154614"/>
                </a:cubicBezTo>
                <a:cubicBezTo>
                  <a:pt x="2697084" y="154614"/>
                  <a:pt x="2182733" y="685325"/>
                  <a:pt x="2182733" y="1339991"/>
                </a:cubicBezTo>
                <a:lnTo>
                  <a:pt x="2183559" y="1339991"/>
                </a:lnTo>
                <a:cubicBezTo>
                  <a:pt x="2183559" y="2080046"/>
                  <a:pt x="1602120" y="2679980"/>
                  <a:pt x="884878" y="2679981"/>
                </a:cubicBezTo>
                <a:cubicBezTo>
                  <a:pt x="571085" y="2679980"/>
                  <a:pt x="283285" y="2565150"/>
                  <a:pt x="58797" y="2373992"/>
                </a:cubicBezTo>
                <a:lnTo>
                  <a:pt x="0" y="2318855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11" descr="Single gear with solid fill">
            <a:extLst>
              <a:ext uri="{FF2B5EF4-FFF2-40B4-BE49-F238E27FC236}">
                <a16:creationId xmlns:a16="http://schemas.microsoft.com/office/drawing/2014/main" id="{09CA9888-D608-D5EB-7B46-BD98C34FC1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318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6" name="Graphic 11" descr="Single gear with solid fill">
            <a:extLst>
              <a:ext uri="{FF2B5EF4-FFF2-40B4-BE49-F238E27FC236}">
                <a16:creationId xmlns:a16="http://schemas.microsoft.com/office/drawing/2014/main" id="{E166220A-46A6-DBCE-D995-370BD414EF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2434" y="2499628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7" name="Graphic 11" descr="Single gear with solid fill">
            <a:extLst>
              <a:ext uri="{FF2B5EF4-FFF2-40B4-BE49-F238E27FC236}">
                <a16:creationId xmlns:a16="http://schemas.microsoft.com/office/drawing/2014/main" id="{F12B0A99-8D45-9665-5126-B2D9F06C06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06776" y="784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1F156E1A-E2E4-5119-E277-5F1B9136EB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21050" y="1198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F9032727-4D3B-8D1C-D6AF-D72E8F488C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56708" y="2913902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F0399021-7256-1698-24F6-316A186605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10274" y="4732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01841C-3278-6F2D-770D-456C9759334B}"/>
              </a:ext>
            </a:extLst>
          </p:cNvPr>
          <p:cNvSpPr txBox="1">
            <a:spLocks/>
          </p:cNvSpPr>
          <p:nvPr/>
        </p:nvSpPr>
        <p:spPr>
          <a:xfrm>
            <a:off x="8574714" y="894588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7BDCF5-8B93-F0A0-39CB-90AA715AFB16}"/>
              </a:ext>
            </a:extLst>
          </p:cNvPr>
          <p:cNvSpPr txBox="1">
            <a:spLocks/>
          </p:cNvSpPr>
          <p:nvPr/>
        </p:nvSpPr>
        <p:spPr>
          <a:xfrm>
            <a:off x="8590194" y="4659959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DEE841FE-79BD-12BA-67AE-52CAC64497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0F001D7E-E78D-3E9A-69C2-ACFC4E6AFA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5980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EDD874"/>
          </a:solidFill>
          <a:ln>
            <a:noFill/>
          </a:ln>
          <a:effectLst>
            <a:innerShdw blurRad="571500">
              <a:srgbClr val="DE42AF"/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C1B64D-DC43-4BCD-A424-F07F5AD2AF20}"/>
              </a:ext>
            </a:extLst>
          </p:cNvPr>
          <p:cNvSpPr txBox="1">
            <a:spLocks/>
          </p:cNvSpPr>
          <p:nvPr/>
        </p:nvSpPr>
        <p:spPr>
          <a:xfrm>
            <a:off x="369116" y="2869194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6A332-0E47-E3AB-4CC7-15330C65883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84245" y="1308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9D8A8C-8A53-2C33-B8CF-1B97CEAECAB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7820" y="3023509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2CDAF7-4A75-6C20-F437-C5DFE919126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73469" y="4841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01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2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4" dur="4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6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8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0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3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3" grpId="0" animBg="1"/>
          <p:bldP spid="3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14" grpId="0" animBg="1"/>
          <p:bldP spid="15" grpId="0" animBg="1"/>
          <p:bldP spid="19" grpId="0"/>
          <p:bldP spid="19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4" grpId="0"/>
          <p:bldP spid="24" grpId="1"/>
          <p:bldP spid="2" grpId="0"/>
          <p:bldP spid="4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2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4" dur="4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6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8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0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3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3" grpId="0" animBg="1"/>
          <p:bldP spid="3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14" grpId="0" animBg="1"/>
          <p:bldP spid="15" grpId="0" animBg="1"/>
          <p:bldP spid="19" grpId="0"/>
          <p:bldP spid="19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4" grpId="0"/>
          <p:bldP spid="24" grpId="1"/>
          <p:bldP spid="2" grpId="0"/>
          <p:bldP spid="4" grpId="0"/>
          <p:bldP spid="5" grpId="0"/>
        </p:bldLst>
      </p:timing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12D7D-A8C5-41BF-BF9E-2CED6248F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FAED0E25-7EE3-9A92-77E3-76F96DED099B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A77B31-D8F6-6066-9FBE-360A3B0BF7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440762" y="253704"/>
            <a:ext cx="7742422" cy="5601681"/>
          </a:xfrm>
          <a:custGeom>
            <a:avLst/>
            <a:gdLst>
              <a:gd name="connsiteX0" fmla="*/ 116542 w 7742422"/>
              <a:gd name="connsiteY0" fmla="*/ 2239206 h 5601681"/>
              <a:gd name="connsiteX1" fmla="*/ 127137 w 7742422"/>
              <a:gd name="connsiteY1" fmla="*/ 2253839 h 5601681"/>
              <a:gd name="connsiteX2" fmla="*/ 1080490 w 7742422"/>
              <a:gd name="connsiteY2" fmla="*/ 2718132 h 5601681"/>
              <a:gd name="connsiteX3" fmla="*/ 2315966 w 7742422"/>
              <a:gd name="connsiteY3" fmla="*/ 1442274 h 5601681"/>
              <a:gd name="connsiteX4" fmla="*/ 2315077 w 7742422"/>
              <a:gd name="connsiteY4" fmla="*/ 1442273 h 5601681"/>
              <a:gd name="connsiteX5" fmla="*/ 3711702 w 7742422"/>
              <a:gd name="connsiteY5" fmla="*/ 1 h 5601681"/>
              <a:gd name="connsiteX6" fmla="*/ 5108325 w 7742422"/>
              <a:gd name="connsiteY6" fmla="*/ 1442273 h 5601681"/>
              <a:gd name="connsiteX7" fmla="*/ 3711702 w 7742422"/>
              <a:gd name="connsiteY7" fmla="*/ 2884547 h 5601681"/>
              <a:gd name="connsiteX8" fmla="*/ 3711701 w 7742422"/>
              <a:gd name="connsiteY8" fmla="*/ 2883701 h 5601681"/>
              <a:gd name="connsiteX9" fmla="*/ 3588266 w 7742422"/>
              <a:gd name="connsiteY9" fmla="*/ 2890137 h 5601681"/>
              <a:gd name="connsiteX10" fmla="*/ 2479112 w 7742422"/>
              <a:gd name="connsiteY10" fmla="*/ 4159407 h 5601681"/>
              <a:gd name="connsiteX11" fmla="*/ 3714586 w 7742422"/>
              <a:gd name="connsiteY11" fmla="*/ 5435265 h 5601681"/>
              <a:gd name="connsiteX12" fmla="*/ 4950061 w 7742422"/>
              <a:gd name="connsiteY12" fmla="*/ 4159407 h 5601681"/>
              <a:gd name="connsiteX13" fmla="*/ 4949173 w 7742422"/>
              <a:gd name="connsiteY13" fmla="*/ 4159407 h 5601681"/>
              <a:gd name="connsiteX14" fmla="*/ 6345798 w 7742422"/>
              <a:gd name="connsiteY14" fmla="*/ 2717134 h 5601681"/>
              <a:gd name="connsiteX15" fmla="*/ 7742422 w 7742422"/>
              <a:gd name="connsiteY15" fmla="*/ 4159407 h 5601681"/>
              <a:gd name="connsiteX16" fmla="*/ 7730633 w 7742422"/>
              <a:gd name="connsiteY16" fmla="*/ 4320317 h 5601681"/>
              <a:gd name="connsiteX17" fmla="*/ 7528587 w 7742422"/>
              <a:gd name="connsiteY17" fmla="*/ 4522363 h 5601681"/>
              <a:gd name="connsiteX18" fmla="*/ 7549636 w 7742422"/>
              <a:gd name="connsiteY18" fmla="*/ 4447544 h 5601681"/>
              <a:gd name="connsiteX19" fmla="*/ 7581273 w 7742422"/>
              <a:gd name="connsiteY19" fmla="*/ 4159408 h 5601681"/>
              <a:gd name="connsiteX20" fmla="*/ 6345798 w 7742422"/>
              <a:gd name="connsiteY20" fmla="*/ 2883549 h 5601681"/>
              <a:gd name="connsiteX21" fmla="*/ 5110323 w 7742422"/>
              <a:gd name="connsiteY21" fmla="*/ 4159408 h 5601681"/>
              <a:gd name="connsiteX22" fmla="*/ 5111211 w 7742422"/>
              <a:gd name="connsiteY22" fmla="*/ 4159408 h 5601681"/>
              <a:gd name="connsiteX23" fmla="*/ 3714586 w 7742422"/>
              <a:gd name="connsiteY23" fmla="*/ 5601681 h 5601681"/>
              <a:gd name="connsiteX24" fmla="*/ 2317962 w 7742422"/>
              <a:gd name="connsiteY24" fmla="*/ 4159407 h 5601681"/>
              <a:gd name="connsiteX25" fmla="*/ 3714586 w 7742422"/>
              <a:gd name="connsiteY25" fmla="*/ 2717132 h 5601681"/>
              <a:gd name="connsiteX26" fmla="*/ 3714586 w 7742422"/>
              <a:gd name="connsiteY26" fmla="*/ 2717981 h 5601681"/>
              <a:gd name="connsiteX27" fmla="*/ 3838022 w 7742422"/>
              <a:gd name="connsiteY27" fmla="*/ 2711544 h 5601681"/>
              <a:gd name="connsiteX28" fmla="*/ 4947176 w 7742422"/>
              <a:gd name="connsiteY28" fmla="*/ 1442273 h 5601681"/>
              <a:gd name="connsiteX29" fmla="*/ 3711702 w 7742422"/>
              <a:gd name="connsiteY29" fmla="*/ 166417 h 5601681"/>
              <a:gd name="connsiteX30" fmla="*/ 2476226 w 7742422"/>
              <a:gd name="connsiteY30" fmla="*/ 1442275 h 5601681"/>
              <a:gd name="connsiteX31" fmla="*/ 2477115 w 7742422"/>
              <a:gd name="connsiteY31" fmla="*/ 1442273 h 5601681"/>
              <a:gd name="connsiteX32" fmla="*/ 1080489 w 7742422"/>
              <a:gd name="connsiteY32" fmla="*/ 2884548 h 5601681"/>
              <a:gd name="connsiteX33" fmla="*/ 2787 w 7742422"/>
              <a:gd name="connsiteY33" fmla="*/ 2359694 h 5601681"/>
              <a:gd name="connsiteX34" fmla="*/ 0 w 7742422"/>
              <a:gd name="connsiteY34" fmla="*/ 2355846 h 56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742422" h="5601681">
                <a:moveTo>
                  <a:pt x="116542" y="2239206"/>
                </a:moveTo>
                <a:lnTo>
                  <a:pt x="127137" y="2253839"/>
                </a:lnTo>
                <a:cubicBezTo>
                  <a:pt x="353742" y="2537394"/>
                  <a:pt x="696677" y="2718132"/>
                  <a:pt x="1080490" y="2718132"/>
                </a:cubicBezTo>
                <a:cubicBezTo>
                  <a:pt x="1762825" y="2718129"/>
                  <a:pt x="2315964" y="2146912"/>
                  <a:pt x="2315966" y="1442274"/>
                </a:cubicBezTo>
                <a:lnTo>
                  <a:pt x="2315077" y="1442273"/>
                </a:lnTo>
                <a:cubicBezTo>
                  <a:pt x="2315076" y="645729"/>
                  <a:pt x="2940367" y="0"/>
                  <a:pt x="3711702" y="1"/>
                </a:cubicBezTo>
                <a:cubicBezTo>
                  <a:pt x="4483036" y="0"/>
                  <a:pt x="5108325" y="645727"/>
                  <a:pt x="5108325" y="1442273"/>
                </a:cubicBezTo>
                <a:cubicBezTo>
                  <a:pt x="5108325" y="2238820"/>
                  <a:pt x="4483035" y="2884547"/>
                  <a:pt x="3711702" y="2884547"/>
                </a:cubicBezTo>
                <a:lnTo>
                  <a:pt x="3711701" y="2883701"/>
                </a:lnTo>
                <a:lnTo>
                  <a:pt x="3588266" y="2890137"/>
                </a:lnTo>
                <a:cubicBezTo>
                  <a:pt x="2965272" y="2955474"/>
                  <a:pt x="2479112" y="3498811"/>
                  <a:pt x="2479112" y="4159407"/>
                </a:cubicBezTo>
                <a:cubicBezTo>
                  <a:pt x="2479112" y="4864045"/>
                  <a:pt x="3032250" y="5435265"/>
                  <a:pt x="3714586" y="5435265"/>
                </a:cubicBezTo>
                <a:cubicBezTo>
                  <a:pt x="4396922" y="5435265"/>
                  <a:pt x="4950061" y="4864043"/>
                  <a:pt x="4950061" y="4159407"/>
                </a:cubicBezTo>
                <a:lnTo>
                  <a:pt x="4949173" y="4159407"/>
                </a:lnTo>
                <a:cubicBezTo>
                  <a:pt x="4949173" y="3362863"/>
                  <a:pt x="5574463" y="2717134"/>
                  <a:pt x="6345798" y="2717134"/>
                </a:cubicBezTo>
                <a:cubicBezTo>
                  <a:pt x="7117132" y="2717134"/>
                  <a:pt x="7742423" y="3362862"/>
                  <a:pt x="7742422" y="4159407"/>
                </a:cubicBezTo>
                <a:lnTo>
                  <a:pt x="7730633" y="4320317"/>
                </a:lnTo>
                <a:lnTo>
                  <a:pt x="7528587" y="4522363"/>
                </a:lnTo>
                <a:lnTo>
                  <a:pt x="7549636" y="4447544"/>
                </a:lnTo>
                <a:cubicBezTo>
                  <a:pt x="7570334" y="4354949"/>
                  <a:pt x="7581273" y="4258498"/>
                  <a:pt x="7581273" y="4159408"/>
                </a:cubicBezTo>
                <a:cubicBezTo>
                  <a:pt x="7581273" y="3454770"/>
                  <a:pt x="7028133" y="2883551"/>
                  <a:pt x="6345798" y="2883549"/>
                </a:cubicBezTo>
                <a:cubicBezTo>
                  <a:pt x="5663464" y="2883551"/>
                  <a:pt x="5110323" y="3454770"/>
                  <a:pt x="5110323" y="4159408"/>
                </a:cubicBezTo>
                <a:lnTo>
                  <a:pt x="5111211" y="4159408"/>
                </a:lnTo>
                <a:cubicBezTo>
                  <a:pt x="5111210" y="4955953"/>
                  <a:pt x="4485921" y="5601680"/>
                  <a:pt x="3714586" y="5601681"/>
                </a:cubicBezTo>
                <a:cubicBezTo>
                  <a:pt x="2943252" y="5601681"/>
                  <a:pt x="2317961" y="4955952"/>
                  <a:pt x="2317962" y="4159407"/>
                </a:cubicBezTo>
                <a:cubicBezTo>
                  <a:pt x="2317962" y="3362862"/>
                  <a:pt x="2943251" y="2717132"/>
                  <a:pt x="3714586" y="2717132"/>
                </a:cubicBezTo>
                <a:lnTo>
                  <a:pt x="3714586" y="2717981"/>
                </a:lnTo>
                <a:lnTo>
                  <a:pt x="3838022" y="2711544"/>
                </a:lnTo>
                <a:cubicBezTo>
                  <a:pt x="4461018" y="2646208"/>
                  <a:pt x="4947176" y="2102871"/>
                  <a:pt x="4947176" y="1442273"/>
                </a:cubicBezTo>
                <a:cubicBezTo>
                  <a:pt x="4947176" y="737636"/>
                  <a:pt x="4394035" y="166416"/>
                  <a:pt x="3711702" y="166417"/>
                </a:cubicBezTo>
                <a:cubicBezTo>
                  <a:pt x="3029367" y="166417"/>
                  <a:pt x="2476227" y="737637"/>
                  <a:pt x="2476226" y="1442275"/>
                </a:cubicBezTo>
                <a:lnTo>
                  <a:pt x="2477115" y="1442273"/>
                </a:lnTo>
                <a:cubicBezTo>
                  <a:pt x="2477114" y="2238820"/>
                  <a:pt x="1851825" y="2884547"/>
                  <a:pt x="1080489" y="2884548"/>
                </a:cubicBezTo>
                <a:cubicBezTo>
                  <a:pt x="646614" y="2884547"/>
                  <a:pt x="258948" y="2680235"/>
                  <a:pt x="2787" y="2359694"/>
                </a:cubicBezTo>
                <a:lnTo>
                  <a:pt x="0" y="2355846"/>
                </a:lnTo>
                <a:close/>
              </a:path>
            </a:pathLst>
          </a:custGeom>
          <a:solidFill>
            <a:srgbClr val="92D050"/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11" descr="Single gear with solid fill">
            <a:extLst>
              <a:ext uri="{FF2B5EF4-FFF2-40B4-BE49-F238E27FC236}">
                <a16:creationId xmlns:a16="http://schemas.microsoft.com/office/drawing/2014/main" id="{EA3C1602-C7F9-8863-B58C-541231F143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1973" y="106854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Graphic 11" descr="Single gear with solid fill">
            <a:extLst>
              <a:ext uri="{FF2B5EF4-FFF2-40B4-BE49-F238E27FC236}">
                <a16:creationId xmlns:a16="http://schemas.microsoft.com/office/drawing/2014/main" id="{3DB4571F-021A-B141-E23F-13080CF07B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297221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C1397DD8-78F9-F4F6-557C-A7953E0C5E2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54626" y="3386487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F88A9729-F86B-39C1-6023-77347A167C2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6247" y="148281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A96C5C-51A0-89D4-5DFA-4B4A3AC33789}"/>
              </a:ext>
            </a:extLst>
          </p:cNvPr>
          <p:cNvSpPr txBox="1">
            <a:spLocks/>
          </p:cNvSpPr>
          <p:nvPr/>
        </p:nvSpPr>
        <p:spPr>
          <a:xfrm>
            <a:off x="607445" y="3386487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A16DB0-841F-F770-2F0E-FBF3E363E7E6}"/>
              </a:ext>
            </a:extLst>
          </p:cNvPr>
          <p:cNvSpPr txBox="1">
            <a:spLocks/>
          </p:cNvSpPr>
          <p:nvPr/>
        </p:nvSpPr>
        <p:spPr>
          <a:xfrm>
            <a:off x="9126247" y="1401144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6FD4F539-8E95-1F2B-FBA9-EF28FAA14A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11973" y="4853187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Graphic 11" descr="Single gear with solid fill">
            <a:extLst>
              <a:ext uri="{FF2B5EF4-FFF2-40B4-BE49-F238E27FC236}">
                <a16:creationId xmlns:a16="http://schemas.microsoft.com/office/drawing/2014/main" id="{02E47B35-2F34-E235-3C9B-124279A743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E508BD-D2D7-8F13-0CD0-50BD84D6965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89442" y="159242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E11D0-E5E1-7D37-C062-EA4EC9430B1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7821" y="3496094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5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76458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19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1" dur="4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7" grpId="0" animBg="1"/>
          <p:bldP spid="8" grpId="0" animBg="1"/>
          <p:bldP spid="14" grpId="0" animBg="1"/>
          <p:bldP spid="15" grpId="0" animBg="1"/>
          <p:bldP spid="18" grpId="0"/>
          <p:bldP spid="18" grpId="1"/>
          <p:bldP spid="19" grpId="0"/>
          <p:bldP spid="19" grpId="1"/>
          <p:bldP spid="20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19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1" dur="4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3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3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4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4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4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  <p:set>
                                          <p:cBhvr>
                                            <p:cTn id="4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7" grpId="0" animBg="1"/>
          <p:bldP spid="8" grpId="0" animBg="1"/>
          <p:bldP spid="14" grpId="0" animBg="1"/>
          <p:bldP spid="15" grpId="0" animBg="1"/>
          <p:bldP spid="18" grpId="0"/>
          <p:bldP spid="18" grpId="1"/>
          <p:bldP spid="19" grpId="0"/>
          <p:bldP spid="19" grpId="1"/>
          <p:bldP spid="20" grpId="0" animBg="1"/>
          <p:bldP spid="21" grpId="0" animBg="1"/>
        </p:bldLst>
      </p:timing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860B5-96DA-A0A3-3004-79DBB9BF8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EC1E0C7-B799-779B-A2EC-C430D127C3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B452892A-1CC0-D11D-9063-4A9BF52DCE5F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72B17D79-3254-9A65-1867-39A0E6DA71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FF250B34-FF33-8404-9E81-857F7FFAB3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B0A81B92-116F-9061-272B-E480A14D68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D798CB28-1C7A-DEEA-BBCF-BFC35AE7A9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F3C45D21-9E55-CD1F-9C93-9C6C96EDB8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1F3CFC81-782A-60CA-ACF3-FD6FF81B09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50889EB6-92FB-D867-6909-5297E48E0C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F3A7F5E5-9DE6-0CE4-B454-877D8D2E90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80B4FF-74DB-3CF9-6C52-71D9E8A6FC42}"/>
              </a:ext>
            </a:extLst>
          </p:cNvPr>
          <p:cNvSpPr txBox="1">
            <a:spLocks/>
          </p:cNvSpPr>
          <p:nvPr/>
        </p:nvSpPr>
        <p:spPr>
          <a:xfrm>
            <a:off x="2154424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0B3C29-9BD3-E31B-7301-0649FBCDE92F}"/>
              </a:ext>
            </a:extLst>
          </p:cNvPr>
          <p:cNvSpPr txBox="1">
            <a:spLocks/>
          </p:cNvSpPr>
          <p:nvPr/>
        </p:nvSpPr>
        <p:spPr>
          <a:xfrm>
            <a:off x="218654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B0D0A0-7815-2A75-70CE-443188CC3232}"/>
              </a:ext>
            </a:extLst>
          </p:cNvPr>
          <p:cNvSpPr txBox="1">
            <a:spLocks/>
          </p:cNvSpPr>
          <p:nvPr/>
        </p:nvSpPr>
        <p:spPr>
          <a:xfrm>
            <a:off x="9748618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E4F780-1FB1-AAD5-3A55-68734853065A}"/>
              </a:ext>
            </a:extLst>
          </p:cNvPr>
          <p:cNvSpPr txBox="1">
            <a:spLocks/>
          </p:cNvSpPr>
          <p:nvPr/>
        </p:nvSpPr>
        <p:spPr>
          <a:xfrm>
            <a:off x="7905750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0B6103-1931-470D-8304-B139612812C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689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AAFF9-F0A4-23F0-5E45-7F1E5045958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41CC7-F792-0484-7C91-D6653F8B4F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E3F89-5AE1-58BD-E37D-728100AAC13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8601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65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  <p:bldP spid="3" grpId="0"/>
          <p:bldP spid="4" grpId="0"/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  <p:bldP spid="3" grpId="0"/>
          <p:bldP spid="4" grpId="0"/>
          <p:bldP spid="5" grpId="0"/>
          <p:bldP spid="6" grpId="0"/>
        </p:bldLst>
      </p:timing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69402-15FC-99B3-8A6F-3F9F02A4F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71F9F47-3266-BB98-2722-45A18125FB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 flipH="1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rgbClr val="92D050"/>
          </a:solidFill>
          <a:ln w="18256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FF1E8420-A2E0-5A3B-750F-8E5AE36170D9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DF9F171D-5921-CB4C-A0D9-8247A9C704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F4299B86-C272-4BBD-C167-8251D10596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555A0707-AFF6-D9BE-2613-8B6D48E371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912C4906-038A-710F-8B78-F5D2DA7205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571500">
              <a:schemeClr val="tx1">
                <a:lumMod val="65000"/>
                <a:lumOff val="35000"/>
              </a:schemeClr>
            </a:innerShdw>
          </a:effectLst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971951CD-74DE-7DD6-0236-AE7052E498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32C6B070-8C36-DC1C-A0AC-0073EFAEF5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8754E817-4263-4CC1-30E2-2AD81D540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734CF09F-4C23-45F2-12B9-AE2965B53F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0BD9C3-0225-0045-ED5D-9339C5A912CF}"/>
              </a:ext>
            </a:extLst>
          </p:cNvPr>
          <p:cNvSpPr txBox="1">
            <a:spLocks/>
          </p:cNvSpPr>
          <p:nvPr/>
        </p:nvSpPr>
        <p:spPr>
          <a:xfrm>
            <a:off x="272911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DA8BA9-CB64-05F4-30B4-27BBC7B0015B}"/>
              </a:ext>
            </a:extLst>
          </p:cNvPr>
          <p:cNvSpPr txBox="1">
            <a:spLocks/>
          </p:cNvSpPr>
          <p:nvPr/>
        </p:nvSpPr>
        <p:spPr>
          <a:xfrm>
            <a:off x="2441001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IDEA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959F97-DC34-66D3-7EE8-84D0559E1A2F}"/>
              </a:ext>
            </a:extLst>
          </p:cNvPr>
          <p:cNvSpPr txBox="1">
            <a:spLocks/>
          </p:cNvSpPr>
          <p:nvPr/>
        </p:nvSpPr>
        <p:spPr>
          <a:xfrm>
            <a:off x="7520141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BUSINESS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1D72C-9D70-FCDE-E6ED-EFA4345FB00C}"/>
              </a:ext>
            </a:extLst>
          </p:cNvPr>
          <p:cNvSpPr txBox="1">
            <a:spLocks/>
          </p:cNvSpPr>
          <p:nvPr/>
        </p:nvSpPr>
        <p:spPr>
          <a:xfrm>
            <a:off x="9748618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RESEARCH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DFE80-2DC6-AE45-A8C6-ABD27817D7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8601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5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E7267-6967-11A2-D522-EB7DA0F746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1941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6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AC37A-D68D-F61D-C8D1-1980FB6EB76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956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7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B5D47-4AB4-ECD5-2781-B687A56750E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68945" y="4208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8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30338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6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7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4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5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7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9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4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5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5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8" grpId="0" animBg="1"/>
          <p:bldP spid="19" grpId="0" animBg="1"/>
          <p:bldP spid="20" grpId="0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7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39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45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4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5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5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F3F3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8" grpId="0" animBg="1"/>
          <p:bldP spid="19" grpId="0" animBg="1"/>
          <p:bldP spid="20" grpId="0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2158D-F316-5416-8478-8F52CA384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61EA78-EAA1-926C-32FD-AC760FF3BB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014B"/>
              </a:gs>
              <a:gs pos="32000">
                <a:schemeClr val="tx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C31D7CE0-2AA6-8FE4-5FD8-5F64CA98C407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6249F08-E9FE-BA7B-3D5C-697FCFCF59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666528" y="1120551"/>
            <a:ext cx="6858944" cy="4616898"/>
          </a:xfrm>
          <a:custGeom>
            <a:avLst/>
            <a:gdLst>
              <a:gd name="connsiteX0" fmla="*/ 53502 w 6858944"/>
              <a:gd name="connsiteY0" fmla="*/ 835081 h 4616898"/>
              <a:gd name="connsiteX1" fmla="*/ 399277 w 6858944"/>
              <a:gd name="connsiteY1" fmla="*/ 489306 h 4616898"/>
              <a:gd name="connsiteX2" fmla="*/ 404455 w 6858944"/>
              <a:gd name="connsiteY2" fmla="*/ 494484 h 4616898"/>
              <a:gd name="connsiteX3" fmla="*/ 316750 w 6858944"/>
              <a:gd name="connsiteY3" fmla="*/ 600783 h 4616898"/>
              <a:gd name="connsiteX4" fmla="*/ 137160 w 6858944"/>
              <a:gd name="connsiteY4" fmla="*/ 1188720 h 4616898"/>
              <a:gd name="connsiteX5" fmla="*/ 1188720 w 6858944"/>
              <a:gd name="connsiteY5" fmla="*/ 2240280 h 4616898"/>
              <a:gd name="connsiteX6" fmla="*/ 2240280 w 6858944"/>
              <a:gd name="connsiteY6" fmla="*/ 1188720 h 4616898"/>
              <a:gd name="connsiteX7" fmla="*/ 2239524 w 6858944"/>
              <a:gd name="connsiteY7" fmla="*/ 1188720 h 4616898"/>
              <a:gd name="connsiteX8" fmla="*/ 3428244 w 6858944"/>
              <a:gd name="connsiteY8" fmla="*/ 0 h 4616898"/>
              <a:gd name="connsiteX9" fmla="*/ 4616964 w 6858944"/>
              <a:gd name="connsiteY9" fmla="*/ 1188720 h 4616898"/>
              <a:gd name="connsiteX10" fmla="*/ 3428244 w 6858944"/>
              <a:gd name="connsiteY10" fmla="*/ 2377440 h 4616898"/>
              <a:gd name="connsiteX11" fmla="*/ 3428244 w 6858944"/>
              <a:gd name="connsiteY11" fmla="*/ 2376742 h 4616898"/>
              <a:gd name="connsiteX12" fmla="*/ 3323184 w 6858944"/>
              <a:gd name="connsiteY12" fmla="*/ 2382047 h 4616898"/>
              <a:gd name="connsiteX13" fmla="*/ 2379140 w 6858944"/>
              <a:gd name="connsiteY13" fmla="*/ 3428178 h 4616898"/>
              <a:gd name="connsiteX14" fmla="*/ 3430700 w 6858944"/>
              <a:gd name="connsiteY14" fmla="*/ 4479738 h 4616898"/>
              <a:gd name="connsiteX15" fmla="*/ 4482260 w 6858944"/>
              <a:gd name="connsiteY15" fmla="*/ 3428178 h 4616898"/>
              <a:gd name="connsiteX16" fmla="*/ 4481504 w 6858944"/>
              <a:gd name="connsiteY16" fmla="*/ 3428178 h 4616898"/>
              <a:gd name="connsiteX17" fmla="*/ 5670224 w 6858944"/>
              <a:gd name="connsiteY17" fmla="*/ 2239458 h 4616898"/>
              <a:gd name="connsiteX18" fmla="*/ 6858944 w 6858944"/>
              <a:gd name="connsiteY18" fmla="*/ 3428178 h 4616898"/>
              <a:gd name="connsiteX19" fmla="*/ 6805502 w 6858944"/>
              <a:gd name="connsiteY19" fmla="*/ 3781667 h 4616898"/>
              <a:gd name="connsiteX20" fmla="*/ 6805443 w 6858944"/>
              <a:gd name="connsiteY20" fmla="*/ 3781817 h 4616898"/>
              <a:gd name="connsiteX21" fmla="*/ 6418615 w 6858944"/>
              <a:gd name="connsiteY21" fmla="*/ 4168645 h 4616898"/>
              <a:gd name="connsiteX22" fmla="*/ 6417372 w 6858944"/>
              <a:gd name="connsiteY22" fmla="*/ 4167402 h 4616898"/>
              <a:gd name="connsiteX23" fmla="*/ 6542194 w 6858944"/>
              <a:gd name="connsiteY23" fmla="*/ 4016115 h 4616898"/>
              <a:gd name="connsiteX24" fmla="*/ 6721784 w 6858944"/>
              <a:gd name="connsiteY24" fmla="*/ 3428178 h 4616898"/>
              <a:gd name="connsiteX25" fmla="*/ 5670224 w 6858944"/>
              <a:gd name="connsiteY25" fmla="*/ 2376618 h 4616898"/>
              <a:gd name="connsiteX26" fmla="*/ 4618664 w 6858944"/>
              <a:gd name="connsiteY26" fmla="*/ 3428178 h 4616898"/>
              <a:gd name="connsiteX27" fmla="*/ 4619420 w 6858944"/>
              <a:gd name="connsiteY27" fmla="*/ 3428178 h 4616898"/>
              <a:gd name="connsiteX28" fmla="*/ 3430700 w 6858944"/>
              <a:gd name="connsiteY28" fmla="*/ 4616898 h 4616898"/>
              <a:gd name="connsiteX29" fmla="*/ 2241980 w 6858944"/>
              <a:gd name="connsiteY29" fmla="*/ 3428178 h 4616898"/>
              <a:gd name="connsiteX30" fmla="*/ 3430700 w 6858944"/>
              <a:gd name="connsiteY30" fmla="*/ 2239458 h 4616898"/>
              <a:gd name="connsiteX31" fmla="*/ 3430700 w 6858944"/>
              <a:gd name="connsiteY31" fmla="*/ 2240156 h 4616898"/>
              <a:gd name="connsiteX32" fmla="*/ 3535760 w 6858944"/>
              <a:gd name="connsiteY32" fmla="*/ 2234851 h 4616898"/>
              <a:gd name="connsiteX33" fmla="*/ 4479804 w 6858944"/>
              <a:gd name="connsiteY33" fmla="*/ 1188720 h 4616898"/>
              <a:gd name="connsiteX34" fmla="*/ 3428244 w 6858944"/>
              <a:gd name="connsiteY34" fmla="*/ 137160 h 4616898"/>
              <a:gd name="connsiteX35" fmla="*/ 2376684 w 6858944"/>
              <a:gd name="connsiteY35" fmla="*/ 1188720 h 4616898"/>
              <a:gd name="connsiteX36" fmla="*/ 2377440 w 6858944"/>
              <a:gd name="connsiteY36" fmla="*/ 1188720 h 4616898"/>
              <a:gd name="connsiteX37" fmla="*/ 1188720 w 6858944"/>
              <a:gd name="connsiteY37" fmla="*/ 2377440 h 4616898"/>
              <a:gd name="connsiteX38" fmla="*/ 0 w 6858944"/>
              <a:gd name="connsiteY38" fmla="*/ 1188720 h 4616898"/>
              <a:gd name="connsiteX39" fmla="*/ 53443 w 6858944"/>
              <a:gd name="connsiteY39" fmla="*/ 835231 h 461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858944" h="4616898">
                <a:moveTo>
                  <a:pt x="53502" y="835081"/>
                </a:moveTo>
                <a:lnTo>
                  <a:pt x="399277" y="489306"/>
                </a:lnTo>
                <a:lnTo>
                  <a:pt x="404455" y="494484"/>
                </a:lnTo>
                <a:lnTo>
                  <a:pt x="316750" y="600783"/>
                </a:lnTo>
                <a:cubicBezTo>
                  <a:pt x="203367" y="768613"/>
                  <a:pt x="137160" y="970935"/>
                  <a:pt x="137160" y="1188720"/>
                </a:cubicBezTo>
                <a:cubicBezTo>
                  <a:pt x="137161" y="1769481"/>
                  <a:pt x="607960" y="2240280"/>
                  <a:pt x="1188720" y="2240280"/>
                </a:cubicBezTo>
                <a:cubicBezTo>
                  <a:pt x="1769481" y="2240280"/>
                  <a:pt x="2240280" y="1769481"/>
                  <a:pt x="2240280" y="1188720"/>
                </a:cubicBezTo>
                <a:lnTo>
                  <a:pt x="2239524" y="1188720"/>
                </a:lnTo>
                <a:cubicBezTo>
                  <a:pt x="2239524" y="532208"/>
                  <a:pt x="2771732" y="0"/>
                  <a:pt x="3428244" y="0"/>
                </a:cubicBezTo>
                <a:cubicBezTo>
                  <a:pt x="4084756" y="0"/>
                  <a:pt x="4616964" y="532208"/>
                  <a:pt x="4616964" y="1188720"/>
                </a:cubicBezTo>
                <a:cubicBezTo>
                  <a:pt x="4616964" y="1845232"/>
                  <a:pt x="4084756" y="2377440"/>
                  <a:pt x="3428244" y="2377440"/>
                </a:cubicBezTo>
                <a:lnTo>
                  <a:pt x="3428244" y="2376742"/>
                </a:lnTo>
                <a:lnTo>
                  <a:pt x="3323184" y="2382047"/>
                </a:lnTo>
                <a:cubicBezTo>
                  <a:pt x="2792930" y="2435898"/>
                  <a:pt x="2379140" y="2883715"/>
                  <a:pt x="2379140" y="3428178"/>
                </a:cubicBezTo>
                <a:cubicBezTo>
                  <a:pt x="2379140" y="4008939"/>
                  <a:pt x="2849939" y="4479738"/>
                  <a:pt x="3430700" y="4479738"/>
                </a:cubicBezTo>
                <a:cubicBezTo>
                  <a:pt x="4011461" y="4479738"/>
                  <a:pt x="4482260" y="4008939"/>
                  <a:pt x="4482260" y="3428178"/>
                </a:cubicBezTo>
                <a:lnTo>
                  <a:pt x="4481504" y="3428178"/>
                </a:lnTo>
                <a:cubicBezTo>
                  <a:pt x="4481504" y="2771666"/>
                  <a:pt x="5013712" y="2239458"/>
                  <a:pt x="5670224" y="2239458"/>
                </a:cubicBezTo>
                <a:cubicBezTo>
                  <a:pt x="6326736" y="2239458"/>
                  <a:pt x="6858944" y="2771666"/>
                  <a:pt x="6858944" y="3428178"/>
                </a:cubicBezTo>
                <a:cubicBezTo>
                  <a:pt x="6858944" y="3551274"/>
                  <a:pt x="6840233" y="3670000"/>
                  <a:pt x="6805502" y="3781667"/>
                </a:cubicBezTo>
                <a:lnTo>
                  <a:pt x="6805443" y="3781817"/>
                </a:lnTo>
                <a:lnTo>
                  <a:pt x="6418615" y="4168645"/>
                </a:lnTo>
                <a:lnTo>
                  <a:pt x="6417372" y="4167402"/>
                </a:lnTo>
                <a:lnTo>
                  <a:pt x="6542194" y="4016115"/>
                </a:lnTo>
                <a:cubicBezTo>
                  <a:pt x="6655578" y="3848285"/>
                  <a:pt x="6721784" y="3645963"/>
                  <a:pt x="6721784" y="3428178"/>
                </a:cubicBezTo>
                <a:cubicBezTo>
                  <a:pt x="6721784" y="2847417"/>
                  <a:pt x="6250985" y="2376618"/>
                  <a:pt x="5670224" y="2376618"/>
                </a:cubicBezTo>
                <a:cubicBezTo>
                  <a:pt x="5089463" y="2376618"/>
                  <a:pt x="4618664" y="2847417"/>
                  <a:pt x="4618664" y="3428178"/>
                </a:cubicBezTo>
                <a:lnTo>
                  <a:pt x="4619420" y="3428178"/>
                </a:lnTo>
                <a:cubicBezTo>
                  <a:pt x="4619420" y="4084690"/>
                  <a:pt x="4087212" y="4616898"/>
                  <a:pt x="3430700" y="4616898"/>
                </a:cubicBezTo>
                <a:cubicBezTo>
                  <a:pt x="2774188" y="4616898"/>
                  <a:pt x="2241980" y="4084690"/>
                  <a:pt x="2241980" y="3428178"/>
                </a:cubicBezTo>
                <a:cubicBezTo>
                  <a:pt x="2241981" y="2771667"/>
                  <a:pt x="2774188" y="2239459"/>
                  <a:pt x="3430700" y="2239458"/>
                </a:cubicBezTo>
                <a:lnTo>
                  <a:pt x="3430700" y="2240156"/>
                </a:lnTo>
                <a:lnTo>
                  <a:pt x="3535760" y="2234851"/>
                </a:lnTo>
                <a:cubicBezTo>
                  <a:pt x="4066016" y="2181001"/>
                  <a:pt x="4479804" y="1733184"/>
                  <a:pt x="4479804" y="1188720"/>
                </a:cubicBezTo>
                <a:cubicBezTo>
                  <a:pt x="4479804" y="607959"/>
                  <a:pt x="4009005" y="137160"/>
                  <a:pt x="3428244" y="137160"/>
                </a:cubicBezTo>
                <a:cubicBezTo>
                  <a:pt x="2847484" y="137160"/>
                  <a:pt x="2376684" y="607959"/>
                  <a:pt x="2376684" y="1188720"/>
                </a:cubicBezTo>
                <a:lnTo>
                  <a:pt x="2377440" y="1188720"/>
                </a:lnTo>
                <a:cubicBezTo>
                  <a:pt x="2377440" y="1845232"/>
                  <a:pt x="1845232" y="2377440"/>
                  <a:pt x="1188720" y="2377440"/>
                </a:cubicBezTo>
                <a:cubicBezTo>
                  <a:pt x="532209" y="2377440"/>
                  <a:pt x="0" y="1845232"/>
                  <a:pt x="0" y="1188720"/>
                </a:cubicBezTo>
                <a:cubicBezTo>
                  <a:pt x="0" y="1065624"/>
                  <a:pt x="18711" y="946898"/>
                  <a:pt x="53443" y="835231"/>
                </a:cubicBezTo>
                <a:close/>
              </a:path>
            </a:pathLst>
          </a:custGeom>
          <a:solidFill>
            <a:srgbClr val="4019B3"/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schemeClr val="tx1"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1" descr="Single gear with solid fill">
            <a:extLst>
              <a:ext uri="{FF2B5EF4-FFF2-40B4-BE49-F238E27FC236}">
                <a16:creationId xmlns:a16="http://schemas.microsoft.com/office/drawing/2014/main" id="{03F1DE48-2077-7737-60AA-FE72D66828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35602" y="331470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5715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1E421891-7837-5CB4-BB57-18E5948503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1225" y="174955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5715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95E8FB64-7456-4DAC-71B1-F942B6AC62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5499" y="2163826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E933B90B-6832-45CA-227F-DCB68FAE7F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49876" y="372897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Graphic 17" descr="Lightbulb and gear with solid fill">
            <a:extLst>
              <a:ext uri="{FF2B5EF4-FFF2-40B4-BE49-F238E27FC236}">
                <a16:creationId xmlns:a16="http://schemas.microsoft.com/office/drawing/2014/main" id="{4EF00FC8-20BA-E160-F1D9-E9AC569130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4826" y="3963924"/>
            <a:ext cx="457200" cy="457200"/>
          </a:xfrm>
          <a:prstGeom prst="rect">
            <a:avLst/>
          </a:prstGeom>
        </p:spPr>
      </p:pic>
      <p:pic>
        <p:nvPicPr>
          <p:cNvPr id="19" name="Graphic 18" descr="Dollar with solid fill">
            <a:extLst>
              <a:ext uri="{FF2B5EF4-FFF2-40B4-BE49-F238E27FC236}">
                <a16:creationId xmlns:a16="http://schemas.microsoft.com/office/drawing/2014/main" id="{A083C4F3-CB2C-88B1-39B9-8C2025F98B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449" y="2398776"/>
            <a:ext cx="457200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AAEEC3-3B1C-D8C5-753E-A883BC3A654E}"/>
              </a:ext>
            </a:extLst>
          </p:cNvPr>
          <p:cNvSpPr txBox="1">
            <a:spLocks/>
          </p:cNvSpPr>
          <p:nvPr/>
        </p:nvSpPr>
        <p:spPr>
          <a:xfrm>
            <a:off x="937645" y="3728974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5A24FD"/>
                </a:solidFill>
              </a:rPr>
              <a:t>IDEA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8891DF-AD6D-7A9A-10C7-D3A7C1DC121B}"/>
              </a:ext>
            </a:extLst>
          </p:cNvPr>
          <p:cNvSpPr txBox="1">
            <a:spLocks/>
          </p:cNvSpPr>
          <p:nvPr/>
        </p:nvSpPr>
        <p:spPr>
          <a:xfrm>
            <a:off x="8588175" y="2112006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A24FD"/>
                </a:solidFill>
              </a:rPr>
              <a:t> BUSINESS</a:t>
            </a:r>
            <a:endParaRPr lang="en-US" dirty="0">
              <a:solidFill>
                <a:srgbClr val="5A24FD"/>
              </a:solidFill>
            </a:endParaRPr>
          </a:p>
          <a:p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E6DF3255-A1E2-06C1-76F6-D415681959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55157" y="18440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5715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D680740F-7888-9522-8CBD-66775FEEED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21041" y="4936019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5715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9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6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6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</p:bldLst>
      </p:timing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CE2DD-FFA7-CB1F-E739-B2E4A11CE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94956D4-6143-7E5B-2E1B-9D7773B2FB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014B"/>
              </a:gs>
              <a:gs pos="32000">
                <a:schemeClr val="tx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4E493A1E-22EB-FF83-A358-7DAA56769E89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E9355E6-DE9C-3AE3-DCB4-A913369608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996240" y="-207181"/>
            <a:ext cx="7273576" cy="7272363"/>
          </a:xfrm>
          <a:custGeom>
            <a:avLst/>
            <a:gdLst>
              <a:gd name="connsiteX0" fmla="*/ 2312273 w 7273576"/>
              <a:gd name="connsiteY0" fmla="*/ 111357 h 7272363"/>
              <a:gd name="connsiteX1" fmla="*/ 2423630 w 7273576"/>
              <a:gd name="connsiteY1" fmla="*/ 0 h 7272363"/>
              <a:gd name="connsiteX2" fmla="*/ 2473704 w 7273576"/>
              <a:gd name="connsiteY2" fmla="*/ 66962 h 7272363"/>
              <a:gd name="connsiteX3" fmla="*/ 2704661 w 7273576"/>
              <a:gd name="connsiteY3" fmla="*/ 823064 h 7272363"/>
              <a:gd name="connsiteX4" fmla="*/ 1352329 w 7273576"/>
              <a:gd name="connsiteY4" fmla="*/ 2175396 h 7272363"/>
              <a:gd name="connsiteX5" fmla="*/ 1352330 w 7273576"/>
              <a:gd name="connsiteY5" fmla="*/ 2174046 h 7272363"/>
              <a:gd name="connsiteX6" fmla="*/ 1230018 w 7273576"/>
              <a:gd name="connsiteY6" fmla="*/ 2180223 h 7272363"/>
              <a:gd name="connsiteX7" fmla="*/ 156038 w 7273576"/>
              <a:gd name="connsiteY7" fmla="*/ 3370339 h 7272363"/>
              <a:gd name="connsiteX8" fmla="*/ 1352331 w 7273576"/>
              <a:gd name="connsiteY8" fmla="*/ 4566632 h 7272363"/>
              <a:gd name="connsiteX9" fmla="*/ 2548625 w 7273576"/>
              <a:gd name="connsiteY9" fmla="*/ 3370339 h 7272363"/>
              <a:gd name="connsiteX10" fmla="*/ 2547765 w 7273576"/>
              <a:gd name="connsiteY10" fmla="*/ 3370339 h 7272363"/>
              <a:gd name="connsiteX11" fmla="*/ 3900096 w 7273576"/>
              <a:gd name="connsiteY11" fmla="*/ 2018008 h 7272363"/>
              <a:gd name="connsiteX12" fmla="*/ 5252428 w 7273576"/>
              <a:gd name="connsiteY12" fmla="*/ 3370339 h 7272363"/>
              <a:gd name="connsiteX13" fmla="*/ 4038364 w 7273576"/>
              <a:gd name="connsiteY13" fmla="*/ 4715689 h 7272363"/>
              <a:gd name="connsiteX14" fmla="*/ 3902749 w 7273576"/>
              <a:gd name="connsiteY14" fmla="*/ 4722536 h 7272363"/>
              <a:gd name="connsiteX15" fmla="*/ 3902749 w 7273576"/>
              <a:gd name="connsiteY15" fmla="*/ 4723738 h 7272363"/>
              <a:gd name="connsiteX16" fmla="*/ 2706456 w 7273576"/>
              <a:gd name="connsiteY16" fmla="*/ 5920031 h 7272363"/>
              <a:gd name="connsiteX17" fmla="*/ 3902749 w 7273576"/>
              <a:gd name="connsiteY17" fmla="*/ 7116324 h 7272363"/>
              <a:gd name="connsiteX18" fmla="*/ 5099043 w 7273576"/>
              <a:gd name="connsiteY18" fmla="*/ 5920031 h 7272363"/>
              <a:gd name="connsiteX19" fmla="*/ 5098182 w 7273576"/>
              <a:gd name="connsiteY19" fmla="*/ 5920031 h 7272363"/>
              <a:gd name="connsiteX20" fmla="*/ 6450515 w 7273576"/>
              <a:gd name="connsiteY20" fmla="*/ 4567700 h 7272363"/>
              <a:gd name="connsiteX21" fmla="*/ 7206616 w 7273576"/>
              <a:gd name="connsiteY21" fmla="*/ 4798657 h 7272363"/>
              <a:gd name="connsiteX22" fmla="*/ 7273576 w 7273576"/>
              <a:gd name="connsiteY22" fmla="*/ 4848729 h 7272363"/>
              <a:gd name="connsiteX23" fmla="*/ 7162220 w 7273576"/>
              <a:gd name="connsiteY23" fmla="*/ 4960086 h 7272363"/>
              <a:gd name="connsiteX24" fmla="*/ 7119374 w 7273576"/>
              <a:gd name="connsiteY24" fmla="*/ 4928046 h 7272363"/>
              <a:gd name="connsiteX25" fmla="*/ 6450515 w 7273576"/>
              <a:gd name="connsiteY25" fmla="*/ 4723738 h 7272363"/>
              <a:gd name="connsiteX26" fmla="*/ 5254221 w 7273576"/>
              <a:gd name="connsiteY26" fmla="*/ 5920031 h 7272363"/>
              <a:gd name="connsiteX27" fmla="*/ 5255081 w 7273576"/>
              <a:gd name="connsiteY27" fmla="*/ 5920031 h 7272363"/>
              <a:gd name="connsiteX28" fmla="*/ 3902749 w 7273576"/>
              <a:gd name="connsiteY28" fmla="*/ 7272363 h 7272363"/>
              <a:gd name="connsiteX29" fmla="*/ 2550418 w 7273576"/>
              <a:gd name="connsiteY29" fmla="*/ 5920031 h 7272363"/>
              <a:gd name="connsiteX30" fmla="*/ 3764482 w 7273576"/>
              <a:gd name="connsiteY30" fmla="*/ 4574681 h 7272363"/>
              <a:gd name="connsiteX31" fmla="*/ 3900096 w 7273576"/>
              <a:gd name="connsiteY31" fmla="*/ 4567834 h 7272363"/>
              <a:gd name="connsiteX32" fmla="*/ 3900096 w 7273576"/>
              <a:gd name="connsiteY32" fmla="*/ 4566632 h 7272363"/>
              <a:gd name="connsiteX33" fmla="*/ 5096390 w 7273576"/>
              <a:gd name="connsiteY33" fmla="*/ 3370339 h 7272363"/>
              <a:gd name="connsiteX34" fmla="*/ 3900097 w 7273576"/>
              <a:gd name="connsiteY34" fmla="*/ 2174046 h 7272363"/>
              <a:gd name="connsiteX35" fmla="*/ 2703804 w 7273576"/>
              <a:gd name="connsiteY35" fmla="*/ 3370339 h 7272363"/>
              <a:gd name="connsiteX36" fmla="*/ 2704663 w 7273576"/>
              <a:gd name="connsiteY36" fmla="*/ 3370339 h 7272363"/>
              <a:gd name="connsiteX37" fmla="*/ 1352332 w 7273576"/>
              <a:gd name="connsiteY37" fmla="*/ 4722671 h 7272363"/>
              <a:gd name="connsiteX38" fmla="*/ 0 w 7273576"/>
              <a:gd name="connsiteY38" fmla="*/ 3370339 h 7272363"/>
              <a:gd name="connsiteX39" fmla="*/ 1352332 w 7273576"/>
              <a:gd name="connsiteY39" fmla="*/ 2018008 h 7272363"/>
              <a:gd name="connsiteX40" fmla="*/ 1352331 w 7273576"/>
              <a:gd name="connsiteY40" fmla="*/ 2019357 h 7272363"/>
              <a:gd name="connsiteX41" fmla="*/ 1474643 w 7273576"/>
              <a:gd name="connsiteY41" fmla="*/ 2013181 h 7272363"/>
              <a:gd name="connsiteX42" fmla="*/ 2548622 w 7273576"/>
              <a:gd name="connsiteY42" fmla="*/ 823064 h 7272363"/>
              <a:gd name="connsiteX43" fmla="*/ 2344315 w 7273576"/>
              <a:gd name="connsiteY43" fmla="*/ 154205 h 727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273576" h="7272363">
                <a:moveTo>
                  <a:pt x="2312273" y="111357"/>
                </a:moveTo>
                <a:lnTo>
                  <a:pt x="2423630" y="0"/>
                </a:lnTo>
                <a:lnTo>
                  <a:pt x="2473704" y="66962"/>
                </a:lnTo>
                <a:cubicBezTo>
                  <a:pt x="2619518" y="282796"/>
                  <a:pt x="2704661" y="542987"/>
                  <a:pt x="2704661" y="823064"/>
                </a:cubicBezTo>
                <a:cubicBezTo>
                  <a:pt x="2704661" y="1569936"/>
                  <a:pt x="2099202" y="2175395"/>
                  <a:pt x="1352329" y="2175396"/>
                </a:cubicBezTo>
                <a:lnTo>
                  <a:pt x="1352330" y="2174046"/>
                </a:lnTo>
                <a:lnTo>
                  <a:pt x="1230018" y="2180223"/>
                </a:lnTo>
                <a:cubicBezTo>
                  <a:pt x="626779" y="2241485"/>
                  <a:pt x="156038" y="2750938"/>
                  <a:pt x="156038" y="3370339"/>
                </a:cubicBezTo>
                <a:cubicBezTo>
                  <a:pt x="156038" y="4031035"/>
                  <a:pt x="691636" y="4566633"/>
                  <a:pt x="1352331" y="4566632"/>
                </a:cubicBezTo>
                <a:cubicBezTo>
                  <a:pt x="2013027" y="4566633"/>
                  <a:pt x="2548625" y="4031035"/>
                  <a:pt x="2548625" y="3370339"/>
                </a:cubicBezTo>
                <a:lnTo>
                  <a:pt x="2547765" y="3370339"/>
                </a:lnTo>
                <a:cubicBezTo>
                  <a:pt x="2547765" y="2623467"/>
                  <a:pt x="3153224" y="2018008"/>
                  <a:pt x="3900096" y="2018008"/>
                </a:cubicBezTo>
                <a:cubicBezTo>
                  <a:pt x="4646969" y="2018008"/>
                  <a:pt x="5252428" y="2623467"/>
                  <a:pt x="5252428" y="3370339"/>
                </a:cubicBezTo>
                <a:cubicBezTo>
                  <a:pt x="5252428" y="4070532"/>
                  <a:pt x="4720286" y="4646437"/>
                  <a:pt x="4038364" y="4715689"/>
                </a:cubicBezTo>
                <a:lnTo>
                  <a:pt x="3902749" y="4722536"/>
                </a:lnTo>
                <a:lnTo>
                  <a:pt x="3902749" y="4723738"/>
                </a:lnTo>
                <a:cubicBezTo>
                  <a:pt x="3242054" y="4723738"/>
                  <a:pt x="2706456" y="5259336"/>
                  <a:pt x="2706456" y="5920031"/>
                </a:cubicBezTo>
                <a:cubicBezTo>
                  <a:pt x="2706456" y="6580726"/>
                  <a:pt x="3242054" y="7116324"/>
                  <a:pt x="3902749" y="7116324"/>
                </a:cubicBezTo>
                <a:cubicBezTo>
                  <a:pt x="4563445" y="7116324"/>
                  <a:pt x="5099043" y="6580726"/>
                  <a:pt x="5099043" y="5920031"/>
                </a:cubicBezTo>
                <a:lnTo>
                  <a:pt x="5098182" y="5920031"/>
                </a:lnTo>
                <a:cubicBezTo>
                  <a:pt x="5098182" y="5173159"/>
                  <a:pt x="5703642" y="4567700"/>
                  <a:pt x="6450515" y="4567700"/>
                </a:cubicBezTo>
                <a:cubicBezTo>
                  <a:pt x="6730591" y="4567700"/>
                  <a:pt x="6990782" y="4652843"/>
                  <a:pt x="7206616" y="4798657"/>
                </a:cubicBezTo>
                <a:lnTo>
                  <a:pt x="7273576" y="4848729"/>
                </a:lnTo>
                <a:lnTo>
                  <a:pt x="7162220" y="4960086"/>
                </a:lnTo>
                <a:lnTo>
                  <a:pt x="7119374" y="4928046"/>
                </a:lnTo>
                <a:cubicBezTo>
                  <a:pt x="6928444" y="4799056"/>
                  <a:pt x="6698275" y="4723738"/>
                  <a:pt x="6450515" y="4723738"/>
                </a:cubicBezTo>
                <a:cubicBezTo>
                  <a:pt x="5789819" y="4723738"/>
                  <a:pt x="5254221" y="5259336"/>
                  <a:pt x="5254221" y="5920031"/>
                </a:cubicBezTo>
                <a:lnTo>
                  <a:pt x="5255081" y="5920031"/>
                </a:lnTo>
                <a:cubicBezTo>
                  <a:pt x="5255081" y="6666904"/>
                  <a:pt x="4649622" y="7272363"/>
                  <a:pt x="3902749" y="7272363"/>
                </a:cubicBezTo>
                <a:cubicBezTo>
                  <a:pt x="3155877" y="7272363"/>
                  <a:pt x="2550418" y="6666903"/>
                  <a:pt x="2550418" y="5920031"/>
                </a:cubicBezTo>
                <a:cubicBezTo>
                  <a:pt x="2550418" y="5219838"/>
                  <a:pt x="3082560" y="4643935"/>
                  <a:pt x="3764482" y="4574681"/>
                </a:cubicBezTo>
                <a:lnTo>
                  <a:pt x="3900096" y="4567834"/>
                </a:lnTo>
                <a:lnTo>
                  <a:pt x="3900096" y="4566632"/>
                </a:lnTo>
                <a:cubicBezTo>
                  <a:pt x="4560792" y="4566632"/>
                  <a:pt x="5096389" y="4031035"/>
                  <a:pt x="5096390" y="3370339"/>
                </a:cubicBezTo>
                <a:cubicBezTo>
                  <a:pt x="5096390" y="2709644"/>
                  <a:pt x="4560792" y="2174046"/>
                  <a:pt x="3900097" y="2174046"/>
                </a:cubicBezTo>
                <a:cubicBezTo>
                  <a:pt x="3239401" y="2174047"/>
                  <a:pt x="2703803" y="2709645"/>
                  <a:pt x="2703804" y="3370339"/>
                </a:cubicBezTo>
                <a:lnTo>
                  <a:pt x="2704663" y="3370339"/>
                </a:lnTo>
                <a:cubicBezTo>
                  <a:pt x="2704663" y="4117212"/>
                  <a:pt x="2099204" y="4722671"/>
                  <a:pt x="1352332" y="4722671"/>
                </a:cubicBezTo>
                <a:cubicBezTo>
                  <a:pt x="605459" y="4722671"/>
                  <a:pt x="0" y="4117212"/>
                  <a:pt x="0" y="3370339"/>
                </a:cubicBezTo>
                <a:cubicBezTo>
                  <a:pt x="0" y="2623467"/>
                  <a:pt x="605459" y="2018008"/>
                  <a:pt x="1352332" y="2018008"/>
                </a:cubicBezTo>
                <a:lnTo>
                  <a:pt x="1352331" y="2019357"/>
                </a:lnTo>
                <a:lnTo>
                  <a:pt x="1474643" y="2013181"/>
                </a:lnTo>
                <a:cubicBezTo>
                  <a:pt x="2077882" y="1951919"/>
                  <a:pt x="2548622" y="1442466"/>
                  <a:pt x="2548622" y="823064"/>
                </a:cubicBezTo>
                <a:cubicBezTo>
                  <a:pt x="2548623" y="575303"/>
                  <a:pt x="2473304" y="345135"/>
                  <a:pt x="2344315" y="154205"/>
                </a:cubicBezTo>
                <a:close/>
              </a:path>
            </a:pathLst>
          </a:custGeom>
          <a:solidFill>
            <a:srgbClr val="4019B3"/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schemeClr val="tx1"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6AB80B2F-7F10-7E39-8EF6-AB9408ECCE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6355" y="4372751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5D686FF3-CB51-9D7E-2D29-A9AE608C48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32846" y="2551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1" name="Graphic 11" descr="Single gear with solid fill">
            <a:extLst>
              <a:ext uri="{FF2B5EF4-FFF2-40B4-BE49-F238E27FC236}">
                <a16:creationId xmlns:a16="http://schemas.microsoft.com/office/drawing/2014/main" id="{63B6F582-6DA6-7DC4-3A41-14D9E312D5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6355" y="76005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2753C22C-7A4D-08EB-DAF6-437DFF87AD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0629" y="117432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6935CA38-82EB-6991-1891-AEA8423CEC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47120" y="2965450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533CBF10-4AD6-C0FC-38F5-001C90E5DC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10629" y="4787025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007E70C0-74CA-5266-3B02-C284D827CE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5579" y="5021975"/>
            <a:ext cx="457200" cy="457200"/>
          </a:xfrm>
          <a:prstGeom prst="rect">
            <a:avLst/>
          </a:prstGeom>
        </p:spPr>
      </p:pic>
      <p:pic>
        <p:nvPicPr>
          <p:cNvPr id="27" name="Graphic 26" descr="Bar graph with upward trend with solid fill">
            <a:extLst>
              <a:ext uri="{FF2B5EF4-FFF2-40B4-BE49-F238E27FC236}">
                <a16:creationId xmlns:a16="http://schemas.microsoft.com/office/drawing/2014/main" id="{2706B396-16C0-9FFE-79D2-F2C678D908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2070" y="3200400"/>
            <a:ext cx="457200" cy="4572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AE54AA44-A328-7B52-A6FE-C702126F9A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45579" y="1409274"/>
            <a:ext cx="457200" cy="457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22170A-EA4E-A27C-51FB-B92748376CBE}"/>
              </a:ext>
            </a:extLst>
          </p:cNvPr>
          <p:cNvSpPr txBox="1">
            <a:spLocks/>
          </p:cNvSpPr>
          <p:nvPr/>
        </p:nvSpPr>
        <p:spPr>
          <a:xfrm>
            <a:off x="283339" y="4859537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5A24FD"/>
                </a:solidFill>
              </a:rPr>
              <a:t>IDEA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1D1AF0-34C3-7094-AD8C-E147D4F75F9A}"/>
              </a:ext>
            </a:extLst>
          </p:cNvPr>
          <p:cNvSpPr txBox="1">
            <a:spLocks/>
          </p:cNvSpPr>
          <p:nvPr/>
        </p:nvSpPr>
        <p:spPr>
          <a:xfrm>
            <a:off x="283339" y="1095832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5A24FD"/>
                </a:solidFill>
              </a:rPr>
              <a:t> BUSINESS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BDDE7-8155-1261-822B-5CBC15E7CE64}"/>
              </a:ext>
            </a:extLst>
          </p:cNvPr>
          <p:cNvSpPr txBox="1">
            <a:spLocks/>
          </p:cNvSpPr>
          <p:nvPr/>
        </p:nvSpPr>
        <p:spPr>
          <a:xfrm>
            <a:off x="8588175" y="2788363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A24FD"/>
                </a:solidFill>
              </a:rPr>
              <a:t> RESEARCH</a:t>
            </a:r>
            <a:endParaRPr lang="en-US" dirty="0">
              <a:solidFill>
                <a:srgbClr val="5A24FD"/>
              </a:solidFill>
            </a:endParaRPr>
          </a:p>
          <a:p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endParaRPr lang="en-US" dirty="0">
              <a:solidFill>
                <a:srgbClr val="5A24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2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5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6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56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58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0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 animBg="1"/>
          <p:bldP spid="18" grpId="0" animBg="1"/>
          <p:bldP spid="18" grpId="1" animBg="1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4" grpId="0" animBg="1"/>
          <p:bldP spid="25" grpId="0" animBg="1"/>
          <p:bldP spid="31" grpId="0"/>
          <p:bldP spid="31" grpId="1"/>
          <p:bldP spid="33" grpId="0"/>
          <p:bldP spid="33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56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58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0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7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7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8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6" grpId="0" animBg="1"/>
          <p:bldP spid="18" grpId="0" animBg="1"/>
          <p:bldP spid="18" grpId="1" animBg="1"/>
          <p:bldP spid="19" grpId="0" animBg="1"/>
          <p:bldP spid="19" grpId="1" animBg="1"/>
          <p:bldP spid="21" grpId="0" animBg="1"/>
          <p:bldP spid="21" grpId="1" animBg="1"/>
          <p:bldP spid="22" grpId="0" animBg="1"/>
          <p:bldP spid="24" grpId="0" animBg="1"/>
          <p:bldP spid="25" grpId="0" animBg="1"/>
          <p:bldP spid="31" grpId="0"/>
          <p:bldP spid="31" grpId="1"/>
          <p:bldP spid="33" grpId="0"/>
          <p:bldP spid="33" grpId="1"/>
          <p:bldP spid="2" grpId="0"/>
          <p:bldP spid="2" grpId="1"/>
        </p:bldLst>
      </p:timing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CD4B7-1470-D528-BB62-5F2C797F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9F3859-2AF3-582B-785B-B4F6B6107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014B"/>
              </a:gs>
              <a:gs pos="32000">
                <a:schemeClr val="tx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847E0A4-A0D0-A8A9-5301-93F3319F97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2665206" y="-3522"/>
            <a:ext cx="6859207" cy="6863836"/>
          </a:xfrm>
          <a:custGeom>
            <a:avLst/>
            <a:gdLst>
              <a:gd name="connsiteX0" fmla="*/ 0 w 6859207"/>
              <a:gd name="connsiteY0" fmla="*/ 2368686 h 6863836"/>
              <a:gd name="connsiteX1" fmla="*/ 0 w 6859207"/>
              <a:gd name="connsiteY1" fmla="*/ 2231526 h 6863836"/>
              <a:gd name="connsiteX2" fmla="*/ 63331 w 6859207"/>
              <a:gd name="connsiteY2" fmla="*/ 2234724 h 6863836"/>
              <a:gd name="connsiteX3" fmla="*/ 1114891 w 6859207"/>
              <a:gd name="connsiteY3" fmla="*/ 1183164 h 6863836"/>
              <a:gd name="connsiteX4" fmla="*/ 1117360 w 6859207"/>
              <a:gd name="connsiteY4" fmla="*/ 1183164 h 6863836"/>
              <a:gd name="connsiteX5" fmla="*/ 1123216 w 6859207"/>
              <a:gd name="connsiteY5" fmla="*/ 1067180 h 6863836"/>
              <a:gd name="connsiteX6" fmla="*/ 2305798 w 6859207"/>
              <a:gd name="connsiteY6" fmla="*/ 0 h 6863836"/>
              <a:gd name="connsiteX7" fmla="*/ 3494518 w 6859207"/>
              <a:gd name="connsiteY7" fmla="*/ 1188720 h 6863836"/>
              <a:gd name="connsiteX8" fmla="*/ 2427339 w 6859207"/>
              <a:gd name="connsiteY8" fmla="*/ 2371303 h 6863836"/>
              <a:gd name="connsiteX9" fmla="*/ 2312150 w 6859207"/>
              <a:gd name="connsiteY9" fmla="*/ 2377119 h 6863836"/>
              <a:gd name="connsiteX10" fmla="*/ 2312150 w 6859207"/>
              <a:gd name="connsiteY10" fmla="*/ 2379774 h 6863836"/>
              <a:gd name="connsiteX11" fmla="*/ 1260589 w 6859207"/>
              <a:gd name="connsiteY11" fmla="*/ 3431334 h 6863836"/>
              <a:gd name="connsiteX12" fmla="*/ 2312149 w 6859207"/>
              <a:gd name="connsiteY12" fmla="*/ 4482894 h 6863836"/>
              <a:gd name="connsiteX13" fmla="*/ 3363709 w 6859207"/>
              <a:gd name="connsiteY13" fmla="*/ 3431334 h 6863836"/>
              <a:gd name="connsiteX14" fmla="*/ 3366059 w 6859207"/>
              <a:gd name="connsiteY14" fmla="*/ 3431334 h 6863836"/>
              <a:gd name="connsiteX15" fmla="*/ 3372036 w 6859207"/>
              <a:gd name="connsiteY15" fmla="*/ 3312969 h 6863836"/>
              <a:gd name="connsiteX16" fmla="*/ 4554617 w 6859207"/>
              <a:gd name="connsiteY16" fmla="*/ 2245789 h 6863836"/>
              <a:gd name="connsiteX17" fmla="*/ 5743337 w 6859207"/>
              <a:gd name="connsiteY17" fmla="*/ 3434509 h 6863836"/>
              <a:gd name="connsiteX18" fmla="*/ 4676157 w 6859207"/>
              <a:gd name="connsiteY18" fmla="*/ 4617091 h 6863836"/>
              <a:gd name="connsiteX19" fmla="*/ 4557792 w 6859207"/>
              <a:gd name="connsiteY19" fmla="*/ 4623068 h 6863836"/>
              <a:gd name="connsiteX20" fmla="*/ 4557792 w 6859207"/>
              <a:gd name="connsiteY20" fmla="*/ 4623556 h 6863836"/>
              <a:gd name="connsiteX21" fmla="*/ 3506232 w 6859207"/>
              <a:gd name="connsiteY21" fmla="*/ 5675116 h 6863836"/>
              <a:gd name="connsiteX22" fmla="*/ 4557792 w 6859207"/>
              <a:gd name="connsiteY22" fmla="*/ 6726676 h 6863836"/>
              <a:gd name="connsiteX23" fmla="*/ 5603923 w 6859207"/>
              <a:gd name="connsiteY23" fmla="*/ 5782631 h 6863836"/>
              <a:gd name="connsiteX24" fmla="*/ 5609192 w 6859207"/>
              <a:gd name="connsiteY24" fmla="*/ 5678291 h 6863836"/>
              <a:gd name="connsiteX25" fmla="*/ 5608365 w 6859207"/>
              <a:gd name="connsiteY25" fmla="*/ 5678291 h 6863836"/>
              <a:gd name="connsiteX26" fmla="*/ 6797085 w 6859207"/>
              <a:gd name="connsiteY26" fmla="*/ 4489570 h 6863836"/>
              <a:gd name="connsiteX27" fmla="*/ 6859207 w 6859207"/>
              <a:gd name="connsiteY27" fmla="*/ 4492707 h 6863836"/>
              <a:gd name="connsiteX28" fmla="*/ 6859207 w 6859207"/>
              <a:gd name="connsiteY28" fmla="*/ 4629868 h 6863836"/>
              <a:gd name="connsiteX29" fmla="*/ 6797085 w 6859207"/>
              <a:gd name="connsiteY29" fmla="*/ 4626731 h 6863836"/>
              <a:gd name="connsiteX30" fmla="*/ 5750954 w 6859207"/>
              <a:gd name="connsiteY30" fmla="*/ 5570775 h 6863836"/>
              <a:gd name="connsiteX31" fmla="*/ 5745686 w 6859207"/>
              <a:gd name="connsiteY31" fmla="*/ 5675116 h 6863836"/>
              <a:gd name="connsiteX32" fmla="*/ 5746512 w 6859207"/>
              <a:gd name="connsiteY32" fmla="*/ 5675116 h 6863836"/>
              <a:gd name="connsiteX33" fmla="*/ 4557792 w 6859207"/>
              <a:gd name="connsiteY33" fmla="*/ 6863836 h 6863836"/>
              <a:gd name="connsiteX34" fmla="*/ 3369074 w 6859207"/>
              <a:gd name="connsiteY34" fmla="*/ 5675116 h 6863836"/>
              <a:gd name="connsiteX35" fmla="*/ 4436252 w 6859207"/>
              <a:gd name="connsiteY35" fmla="*/ 4492533 h 6863836"/>
              <a:gd name="connsiteX36" fmla="*/ 4554617 w 6859207"/>
              <a:gd name="connsiteY36" fmla="*/ 4486556 h 6863836"/>
              <a:gd name="connsiteX37" fmla="*/ 4554617 w 6859207"/>
              <a:gd name="connsiteY37" fmla="*/ 4486069 h 6863836"/>
              <a:gd name="connsiteX38" fmla="*/ 5606177 w 6859207"/>
              <a:gd name="connsiteY38" fmla="*/ 3434509 h 6863836"/>
              <a:gd name="connsiteX39" fmla="*/ 4554617 w 6859207"/>
              <a:gd name="connsiteY39" fmla="*/ 2382949 h 6863836"/>
              <a:gd name="connsiteX40" fmla="*/ 3503058 w 6859207"/>
              <a:gd name="connsiteY40" fmla="*/ 3434509 h 6863836"/>
              <a:gd name="connsiteX41" fmla="*/ 3500708 w 6859207"/>
              <a:gd name="connsiteY41" fmla="*/ 3434509 h 6863836"/>
              <a:gd name="connsiteX42" fmla="*/ 3494731 w 6859207"/>
              <a:gd name="connsiteY42" fmla="*/ 3552874 h 6863836"/>
              <a:gd name="connsiteX43" fmla="*/ 2312149 w 6859207"/>
              <a:gd name="connsiteY43" fmla="*/ 4620054 h 6863836"/>
              <a:gd name="connsiteX44" fmla="*/ 1123428 w 6859207"/>
              <a:gd name="connsiteY44" fmla="*/ 3431334 h 6863836"/>
              <a:gd name="connsiteX45" fmla="*/ 2190610 w 6859207"/>
              <a:gd name="connsiteY45" fmla="*/ 2248751 h 6863836"/>
              <a:gd name="connsiteX46" fmla="*/ 2305798 w 6859207"/>
              <a:gd name="connsiteY46" fmla="*/ 2242935 h 6863836"/>
              <a:gd name="connsiteX47" fmla="*/ 2305798 w 6859207"/>
              <a:gd name="connsiteY47" fmla="*/ 2240280 h 6863836"/>
              <a:gd name="connsiteX48" fmla="*/ 3357359 w 6859207"/>
              <a:gd name="connsiteY48" fmla="*/ 1188720 h 6863836"/>
              <a:gd name="connsiteX49" fmla="*/ 2305798 w 6859207"/>
              <a:gd name="connsiteY49" fmla="*/ 137160 h 6863836"/>
              <a:gd name="connsiteX50" fmla="*/ 1254239 w 6859207"/>
              <a:gd name="connsiteY50" fmla="*/ 1188720 h 6863836"/>
              <a:gd name="connsiteX51" fmla="*/ 1251770 w 6859207"/>
              <a:gd name="connsiteY51" fmla="*/ 1188720 h 6863836"/>
              <a:gd name="connsiteX52" fmla="*/ 1245913 w 6859207"/>
              <a:gd name="connsiteY52" fmla="*/ 1304704 h 6863836"/>
              <a:gd name="connsiteX53" fmla="*/ 63331 w 6859207"/>
              <a:gd name="connsiteY53" fmla="*/ 2371884 h 686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859207" h="6863836">
                <a:moveTo>
                  <a:pt x="0" y="2368686"/>
                </a:moveTo>
                <a:lnTo>
                  <a:pt x="0" y="2231526"/>
                </a:lnTo>
                <a:lnTo>
                  <a:pt x="63331" y="2234724"/>
                </a:lnTo>
                <a:cubicBezTo>
                  <a:pt x="644091" y="2234724"/>
                  <a:pt x="1114891" y="1763925"/>
                  <a:pt x="1114891" y="1183164"/>
                </a:cubicBezTo>
                <a:lnTo>
                  <a:pt x="1117360" y="1183164"/>
                </a:lnTo>
                <a:lnTo>
                  <a:pt x="1123216" y="1067180"/>
                </a:lnTo>
                <a:cubicBezTo>
                  <a:pt x="1184091" y="467761"/>
                  <a:pt x="1690319" y="0"/>
                  <a:pt x="2305798" y="0"/>
                </a:cubicBezTo>
                <a:cubicBezTo>
                  <a:pt x="2962311" y="0"/>
                  <a:pt x="3494518" y="532208"/>
                  <a:pt x="3494518" y="1188720"/>
                </a:cubicBezTo>
                <a:cubicBezTo>
                  <a:pt x="3494518" y="1804200"/>
                  <a:pt x="3026758" y="2310428"/>
                  <a:pt x="2427339" y="2371303"/>
                </a:cubicBezTo>
                <a:lnTo>
                  <a:pt x="2312150" y="2377119"/>
                </a:lnTo>
                <a:lnTo>
                  <a:pt x="2312150" y="2379774"/>
                </a:lnTo>
                <a:cubicBezTo>
                  <a:pt x="1731388" y="2379774"/>
                  <a:pt x="1260589" y="2850573"/>
                  <a:pt x="1260589" y="3431334"/>
                </a:cubicBezTo>
                <a:cubicBezTo>
                  <a:pt x="1260588" y="4012095"/>
                  <a:pt x="1731387" y="4482894"/>
                  <a:pt x="2312149" y="4482894"/>
                </a:cubicBezTo>
                <a:cubicBezTo>
                  <a:pt x="2892910" y="4482894"/>
                  <a:pt x="3363709" y="4012095"/>
                  <a:pt x="3363709" y="3431334"/>
                </a:cubicBezTo>
                <a:lnTo>
                  <a:pt x="3366059" y="3431334"/>
                </a:lnTo>
                <a:lnTo>
                  <a:pt x="3372036" y="3312969"/>
                </a:lnTo>
                <a:cubicBezTo>
                  <a:pt x="3432909" y="2713550"/>
                  <a:pt x="3939137" y="2245789"/>
                  <a:pt x="4554617" y="2245789"/>
                </a:cubicBezTo>
                <a:cubicBezTo>
                  <a:pt x="5211129" y="2245789"/>
                  <a:pt x="5743337" y="2777997"/>
                  <a:pt x="5743337" y="3434509"/>
                </a:cubicBezTo>
                <a:cubicBezTo>
                  <a:pt x="5743337" y="4049989"/>
                  <a:pt x="5275576" y="4556217"/>
                  <a:pt x="4676157" y="4617091"/>
                </a:cubicBezTo>
                <a:lnTo>
                  <a:pt x="4557792" y="4623068"/>
                </a:lnTo>
                <a:lnTo>
                  <a:pt x="4557792" y="4623556"/>
                </a:lnTo>
                <a:cubicBezTo>
                  <a:pt x="3977031" y="4623556"/>
                  <a:pt x="3506232" y="5094355"/>
                  <a:pt x="3506232" y="5675116"/>
                </a:cubicBezTo>
                <a:cubicBezTo>
                  <a:pt x="3506232" y="6255877"/>
                  <a:pt x="3977031" y="6726676"/>
                  <a:pt x="4557792" y="6726676"/>
                </a:cubicBezTo>
                <a:cubicBezTo>
                  <a:pt x="5102255" y="6726676"/>
                  <a:pt x="5550073" y="6312888"/>
                  <a:pt x="5603923" y="5782631"/>
                </a:cubicBezTo>
                <a:lnTo>
                  <a:pt x="5609192" y="5678291"/>
                </a:lnTo>
                <a:lnTo>
                  <a:pt x="5608365" y="5678291"/>
                </a:lnTo>
                <a:cubicBezTo>
                  <a:pt x="5608365" y="5021779"/>
                  <a:pt x="6140573" y="4489570"/>
                  <a:pt x="6797085" y="4489570"/>
                </a:cubicBezTo>
                <a:lnTo>
                  <a:pt x="6859207" y="4492707"/>
                </a:lnTo>
                <a:lnTo>
                  <a:pt x="6859207" y="4629868"/>
                </a:lnTo>
                <a:lnTo>
                  <a:pt x="6797085" y="4626731"/>
                </a:lnTo>
                <a:cubicBezTo>
                  <a:pt x="6252622" y="4626731"/>
                  <a:pt x="5804805" y="5040519"/>
                  <a:pt x="5750954" y="5570775"/>
                </a:cubicBezTo>
                <a:lnTo>
                  <a:pt x="5745686" y="5675116"/>
                </a:lnTo>
                <a:lnTo>
                  <a:pt x="5746512" y="5675116"/>
                </a:lnTo>
                <a:cubicBezTo>
                  <a:pt x="5746512" y="6331628"/>
                  <a:pt x="5214304" y="6863836"/>
                  <a:pt x="4557792" y="6863836"/>
                </a:cubicBezTo>
                <a:cubicBezTo>
                  <a:pt x="3901280" y="6863836"/>
                  <a:pt x="3369073" y="6331628"/>
                  <a:pt x="3369074" y="5675116"/>
                </a:cubicBezTo>
                <a:cubicBezTo>
                  <a:pt x="3369074" y="5059636"/>
                  <a:pt x="3836833" y="4553407"/>
                  <a:pt x="4436252" y="4492533"/>
                </a:cubicBezTo>
                <a:lnTo>
                  <a:pt x="4554617" y="4486556"/>
                </a:lnTo>
                <a:lnTo>
                  <a:pt x="4554617" y="4486069"/>
                </a:lnTo>
                <a:cubicBezTo>
                  <a:pt x="5135378" y="4486069"/>
                  <a:pt x="5606177" y="4015270"/>
                  <a:pt x="5606177" y="3434509"/>
                </a:cubicBezTo>
                <a:cubicBezTo>
                  <a:pt x="5606177" y="2853748"/>
                  <a:pt x="5135378" y="2382949"/>
                  <a:pt x="4554617" y="2382949"/>
                </a:cubicBezTo>
                <a:cubicBezTo>
                  <a:pt x="3973856" y="2382949"/>
                  <a:pt x="3503058" y="2853748"/>
                  <a:pt x="3503058" y="3434509"/>
                </a:cubicBezTo>
                <a:lnTo>
                  <a:pt x="3500708" y="3434509"/>
                </a:lnTo>
                <a:lnTo>
                  <a:pt x="3494731" y="3552874"/>
                </a:lnTo>
                <a:cubicBezTo>
                  <a:pt x="3433857" y="4152293"/>
                  <a:pt x="2927629" y="4620054"/>
                  <a:pt x="2312149" y="4620054"/>
                </a:cubicBezTo>
                <a:cubicBezTo>
                  <a:pt x="1655636" y="4620054"/>
                  <a:pt x="1123428" y="4087846"/>
                  <a:pt x="1123428" y="3431334"/>
                </a:cubicBezTo>
                <a:cubicBezTo>
                  <a:pt x="1123428" y="2815854"/>
                  <a:pt x="1591190" y="2309626"/>
                  <a:pt x="2190610" y="2248751"/>
                </a:cubicBezTo>
                <a:lnTo>
                  <a:pt x="2305798" y="2242935"/>
                </a:lnTo>
                <a:lnTo>
                  <a:pt x="2305798" y="2240280"/>
                </a:lnTo>
                <a:cubicBezTo>
                  <a:pt x="2886560" y="2240280"/>
                  <a:pt x="3357359" y="1769481"/>
                  <a:pt x="3357359" y="1188720"/>
                </a:cubicBezTo>
                <a:cubicBezTo>
                  <a:pt x="3357359" y="607959"/>
                  <a:pt x="2886560" y="137160"/>
                  <a:pt x="2305798" y="137160"/>
                </a:cubicBezTo>
                <a:cubicBezTo>
                  <a:pt x="1725038" y="137160"/>
                  <a:pt x="1254239" y="607959"/>
                  <a:pt x="1254239" y="1188720"/>
                </a:cubicBezTo>
                <a:lnTo>
                  <a:pt x="1251770" y="1188720"/>
                </a:lnTo>
                <a:lnTo>
                  <a:pt x="1245913" y="1304704"/>
                </a:lnTo>
                <a:cubicBezTo>
                  <a:pt x="1185039" y="1904123"/>
                  <a:pt x="678810" y="2371884"/>
                  <a:pt x="63331" y="2371884"/>
                </a:cubicBezTo>
                <a:close/>
              </a:path>
            </a:pathLst>
          </a:custGeom>
          <a:solidFill>
            <a:srgbClr val="4019B3"/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schemeClr val="tx1"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1F93135E-4A70-4D32-9352-915C82CCD503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Graphic 11" descr="Single gear with solid fill">
            <a:extLst>
              <a:ext uri="{FF2B5EF4-FFF2-40B4-BE49-F238E27FC236}">
                <a16:creationId xmlns:a16="http://schemas.microsoft.com/office/drawing/2014/main" id="{94A60086-FB92-C5C5-339B-4D4FFB876D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61132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1" descr="Single gear with solid fill">
            <a:extLst>
              <a:ext uri="{FF2B5EF4-FFF2-40B4-BE49-F238E27FC236}">
                <a16:creationId xmlns:a16="http://schemas.microsoft.com/office/drawing/2014/main" id="{2F053FD7-7012-7EA8-A70A-A84DEAE9F3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3685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9" name="Graphic 11" descr="Single gear with solid fill">
            <a:extLst>
              <a:ext uri="{FF2B5EF4-FFF2-40B4-BE49-F238E27FC236}">
                <a16:creationId xmlns:a16="http://schemas.microsoft.com/office/drawing/2014/main" id="{2AD01A62-B832-336E-D3B3-CF91399B94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181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Graphic 11" descr="Single gear with solid fill">
            <a:extLst>
              <a:ext uri="{FF2B5EF4-FFF2-40B4-BE49-F238E27FC236}">
                <a16:creationId xmlns:a16="http://schemas.microsoft.com/office/drawing/2014/main" id="{C3A47D2C-F47B-8F84-B623-9EDA5F1E72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1476" y="1417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23DB47B5-C2F9-A887-905C-DCAF5359A1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3FF34C3-F230-E550-BCF1-44FD990804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1831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4E34D1ED-5B22-D7EF-A516-7BEC3DBF51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2450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EB1D566C-A147-2516-367D-CD056988C5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75406" y="4099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530076E5-A0E7-1CF5-B353-3C365E6F5C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0356" y="4334256"/>
            <a:ext cx="457200" cy="457200"/>
          </a:xfrm>
          <a:prstGeom prst="rect">
            <a:avLst/>
          </a:prstGeom>
        </p:spPr>
      </p:pic>
      <p:pic>
        <p:nvPicPr>
          <p:cNvPr id="27" name="Graphic 26" descr="Bar graph with upward trend with solid fill">
            <a:extLst>
              <a:ext uri="{FF2B5EF4-FFF2-40B4-BE49-F238E27FC236}">
                <a16:creationId xmlns:a16="http://schemas.microsoft.com/office/drawing/2014/main" id="{7E8F91B8-6F89-B5AD-F843-53FC27AA8C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7400" y="4334256"/>
            <a:ext cx="457200" cy="457200"/>
          </a:xfrm>
          <a:prstGeom prst="rect">
            <a:avLst/>
          </a:prstGeom>
        </p:spPr>
      </p:pic>
      <p:pic>
        <p:nvPicPr>
          <p:cNvPr id="28" name="Graphic 27" descr="Single gear with solid fill">
            <a:extLst>
              <a:ext uri="{FF2B5EF4-FFF2-40B4-BE49-F238E27FC236}">
                <a16:creationId xmlns:a16="http://schemas.microsoft.com/office/drawing/2014/main" id="{8CDB1713-8EDA-11EC-0981-0715459232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67400" y="2066544"/>
            <a:ext cx="457200" cy="4572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437DB398-164A-7645-9583-DAA7E0BAAD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0700" y="2066544"/>
            <a:ext cx="457200" cy="457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DAE8100-305F-8FE1-6ECF-9E58C0F92688}"/>
              </a:ext>
            </a:extLst>
          </p:cNvPr>
          <p:cNvSpPr txBox="1">
            <a:spLocks/>
          </p:cNvSpPr>
          <p:nvPr/>
        </p:nvSpPr>
        <p:spPr>
          <a:xfrm>
            <a:off x="2154424" y="1793651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5A24FD"/>
                </a:solidFill>
              </a:rPr>
              <a:t>PROJECT</a:t>
            </a:r>
            <a:endParaRPr lang="en-US" sz="1400" dirty="0">
              <a:solidFill>
                <a:srgbClr val="5A24FD"/>
              </a:solidFill>
            </a:endParaRPr>
          </a:p>
          <a:p>
            <a:pPr algn="r"/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pPr algn="r"/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713CC1-41C2-AE47-306E-36F67773C653}"/>
              </a:ext>
            </a:extLst>
          </p:cNvPr>
          <p:cNvSpPr txBox="1">
            <a:spLocks/>
          </p:cNvSpPr>
          <p:nvPr/>
        </p:nvSpPr>
        <p:spPr>
          <a:xfrm>
            <a:off x="218654" y="416628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5A24FD"/>
                </a:solidFill>
              </a:rPr>
              <a:t>IDEA</a:t>
            </a:r>
            <a:endParaRPr lang="en-US" sz="1400" dirty="0">
              <a:solidFill>
                <a:srgbClr val="5A24FD"/>
              </a:solidFill>
            </a:endParaRPr>
          </a:p>
          <a:p>
            <a:pPr algn="r"/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pPr algn="r"/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392C8E-B9C5-A248-726E-70998FEDEAFC}"/>
              </a:ext>
            </a:extLst>
          </p:cNvPr>
          <p:cNvSpPr txBox="1">
            <a:spLocks/>
          </p:cNvSpPr>
          <p:nvPr/>
        </p:nvSpPr>
        <p:spPr>
          <a:xfrm>
            <a:off x="9748618" y="1793651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A24FD"/>
                </a:solidFill>
              </a:rPr>
              <a:t> BUSINESS</a:t>
            </a:r>
            <a:endParaRPr lang="en-US" sz="1400" dirty="0">
              <a:solidFill>
                <a:srgbClr val="5A24FD"/>
              </a:solidFill>
            </a:endParaRPr>
          </a:p>
          <a:p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86218B-508F-8FAF-9A34-2036E2C14C85}"/>
              </a:ext>
            </a:extLst>
          </p:cNvPr>
          <p:cNvSpPr txBox="1">
            <a:spLocks/>
          </p:cNvSpPr>
          <p:nvPr/>
        </p:nvSpPr>
        <p:spPr>
          <a:xfrm>
            <a:off x="7905750" y="4262559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A24FD"/>
                </a:solidFill>
              </a:rPr>
              <a:t> RESEARCH</a:t>
            </a:r>
            <a:endParaRPr lang="en-US" sz="1400" dirty="0">
              <a:solidFill>
                <a:srgbClr val="5A24FD"/>
              </a:solidFill>
            </a:endParaRPr>
          </a:p>
          <a:p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endParaRPr lang="en-US" sz="1400" dirty="0">
              <a:solidFill>
                <a:srgbClr val="5A24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71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8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0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0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4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15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6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8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19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22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23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4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5" dur="4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7" dur="4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9" dur="4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1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0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1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5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0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0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0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0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4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15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6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8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19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22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23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4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2" grpId="0" animBg="1"/>
          <p:bldP spid="13" grpId="0" animBg="1"/>
          <p:bldP spid="13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3" grpId="0" animBg="1"/>
          <p:bldP spid="24" grpId="0" animBg="1"/>
          <p:bldP spid="25" grpId="0" animBg="1"/>
          <p:bldP spid="33" grpId="0"/>
          <p:bldP spid="33" grpId="1"/>
          <p:bldP spid="34" grpId="0"/>
          <p:bldP spid="34" grpId="1"/>
          <p:bldP spid="36" grpId="0"/>
          <p:bldP spid="36" grpId="1"/>
          <p:bldP spid="2" grpId="0"/>
          <p:bldP spid="2" grpId="1"/>
        </p:bldLst>
      </p:timing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6C8E1-86E6-1678-DDD6-D7EBEE113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0044BB-1076-B523-EA3A-394D494C63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014B"/>
              </a:gs>
              <a:gs pos="32000">
                <a:schemeClr val="tx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DC50254A-E5B4-C072-676A-CD807D823BF2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97A653-303E-7A4A-7132-892D819FF2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8900000">
            <a:off x="1268597" y="-477985"/>
            <a:ext cx="9652293" cy="9645428"/>
          </a:xfrm>
          <a:custGeom>
            <a:avLst/>
            <a:gdLst>
              <a:gd name="connsiteX0" fmla="*/ 9283170 w 9652293"/>
              <a:gd name="connsiteY0" fmla="*/ 5118419 h 9645428"/>
              <a:gd name="connsiteX1" fmla="*/ 9652293 w 9652293"/>
              <a:gd name="connsiteY1" fmla="*/ 6009563 h 9645428"/>
              <a:gd name="connsiteX2" fmla="*/ 8646014 w 9652293"/>
              <a:gd name="connsiteY2" fmla="*/ 7244224 h 9645428"/>
              <a:gd name="connsiteX3" fmla="*/ 8399086 w 9652293"/>
              <a:gd name="connsiteY3" fmla="*/ 7269117 h 9645428"/>
              <a:gd name="connsiteX4" fmla="*/ 8399086 w 9652293"/>
              <a:gd name="connsiteY4" fmla="*/ 7270310 h 9645428"/>
              <a:gd name="connsiteX5" fmla="*/ 7284235 w 9652293"/>
              <a:gd name="connsiteY5" fmla="*/ 8385161 h 9645428"/>
              <a:gd name="connsiteX6" fmla="*/ 8399086 w 9652293"/>
              <a:gd name="connsiteY6" fmla="*/ 9500013 h 9645428"/>
              <a:gd name="connsiteX7" fmla="*/ 8730609 w 9652293"/>
              <a:gd name="connsiteY7" fmla="*/ 9449892 h 9645428"/>
              <a:gd name="connsiteX8" fmla="*/ 8850467 w 9652293"/>
              <a:gd name="connsiteY8" fmla="*/ 9402666 h 9645428"/>
              <a:gd name="connsiteX9" fmla="*/ 8631575 w 9652293"/>
              <a:gd name="connsiteY9" fmla="*/ 9621559 h 9645428"/>
              <a:gd name="connsiteX10" fmla="*/ 8591012 w 9652293"/>
              <a:gd name="connsiteY10" fmla="*/ 9630907 h 9645428"/>
              <a:gd name="connsiteX11" fmla="*/ 8399086 w 9652293"/>
              <a:gd name="connsiteY11" fmla="*/ 9645428 h 9645428"/>
              <a:gd name="connsiteX12" fmla="*/ 7138820 w 9652293"/>
              <a:gd name="connsiteY12" fmla="*/ 8385161 h 9645428"/>
              <a:gd name="connsiteX13" fmla="*/ 8145099 w 9652293"/>
              <a:gd name="connsiteY13" fmla="*/ 7150498 h 9645428"/>
              <a:gd name="connsiteX14" fmla="*/ 8392027 w 9652293"/>
              <a:gd name="connsiteY14" fmla="*/ 7125606 h 9645428"/>
              <a:gd name="connsiteX15" fmla="*/ 8392028 w 9652293"/>
              <a:gd name="connsiteY15" fmla="*/ 7124414 h 9645428"/>
              <a:gd name="connsiteX16" fmla="*/ 9506879 w 9652293"/>
              <a:gd name="connsiteY16" fmla="*/ 6009562 h 9645428"/>
              <a:gd name="connsiteX17" fmla="*/ 8392027 w 9652293"/>
              <a:gd name="connsiteY17" fmla="*/ 4894711 h 9645428"/>
              <a:gd name="connsiteX18" fmla="*/ 7277176 w 9652293"/>
              <a:gd name="connsiteY18" fmla="*/ 6009562 h 9645428"/>
              <a:gd name="connsiteX19" fmla="*/ 7277977 w 9652293"/>
              <a:gd name="connsiteY19" fmla="*/ 6009562 h 9645428"/>
              <a:gd name="connsiteX20" fmla="*/ 6017711 w 9652293"/>
              <a:gd name="connsiteY20" fmla="*/ 7269829 h 9645428"/>
              <a:gd name="connsiteX21" fmla="*/ 4757444 w 9652293"/>
              <a:gd name="connsiteY21" fmla="*/ 6009562 h 9645428"/>
              <a:gd name="connsiteX22" fmla="*/ 5888856 w 9652293"/>
              <a:gd name="connsiteY22" fmla="*/ 4755803 h 9645428"/>
              <a:gd name="connsiteX23" fmla="*/ 6012694 w 9652293"/>
              <a:gd name="connsiteY23" fmla="*/ 4749548 h 9645428"/>
              <a:gd name="connsiteX24" fmla="*/ 6012694 w 9652293"/>
              <a:gd name="connsiteY24" fmla="*/ 4748080 h 9645428"/>
              <a:gd name="connsiteX25" fmla="*/ 7127546 w 9652293"/>
              <a:gd name="connsiteY25" fmla="*/ 3633228 h 9645428"/>
              <a:gd name="connsiteX26" fmla="*/ 6012695 w 9652293"/>
              <a:gd name="connsiteY26" fmla="*/ 2518377 h 9645428"/>
              <a:gd name="connsiteX27" fmla="*/ 4897844 w 9652293"/>
              <a:gd name="connsiteY27" fmla="*/ 3633228 h 9645428"/>
              <a:gd name="connsiteX28" fmla="*/ 4898645 w 9652293"/>
              <a:gd name="connsiteY28" fmla="*/ 3633228 h 9645428"/>
              <a:gd name="connsiteX29" fmla="*/ 3638379 w 9652293"/>
              <a:gd name="connsiteY29" fmla="*/ 4893495 h 9645428"/>
              <a:gd name="connsiteX30" fmla="*/ 2378113 w 9652293"/>
              <a:gd name="connsiteY30" fmla="*/ 3633228 h 9645428"/>
              <a:gd name="connsiteX31" fmla="*/ 3638379 w 9652293"/>
              <a:gd name="connsiteY31" fmla="*/ 2372962 h 9645428"/>
              <a:gd name="connsiteX32" fmla="*/ 3638379 w 9652293"/>
              <a:gd name="connsiteY32" fmla="*/ 2374991 h 9645428"/>
              <a:gd name="connsiteX33" fmla="*/ 3749841 w 9652293"/>
              <a:gd name="connsiteY33" fmla="*/ 2369363 h 9645428"/>
              <a:gd name="connsiteX34" fmla="*/ 4750704 w 9652293"/>
              <a:gd name="connsiteY34" fmla="*/ 1260268 h 9645428"/>
              <a:gd name="connsiteX35" fmla="*/ 3635852 w 9652293"/>
              <a:gd name="connsiteY35" fmla="*/ 145416 h 9645428"/>
              <a:gd name="connsiteX36" fmla="*/ 2521001 w 9652293"/>
              <a:gd name="connsiteY36" fmla="*/ 1260267 h 9645428"/>
              <a:gd name="connsiteX37" fmla="*/ 2520180 w 9652293"/>
              <a:gd name="connsiteY37" fmla="*/ 1260268 h 9645428"/>
              <a:gd name="connsiteX38" fmla="*/ 2494929 w 9652293"/>
              <a:gd name="connsiteY38" fmla="*/ 1510754 h 9645428"/>
              <a:gd name="connsiteX39" fmla="*/ 1260266 w 9652293"/>
              <a:gd name="connsiteY39" fmla="*/ 2517032 h 9645428"/>
              <a:gd name="connsiteX40" fmla="*/ 0 w 9652293"/>
              <a:gd name="connsiteY40" fmla="*/ 1256765 h 9645428"/>
              <a:gd name="connsiteX41" fmla="*/ 25468 w 9652293"/>
              <a:gd name="connsiteY41" fmla="*/ 1004126 h 9645428"/>
              <a:gd name="connsiteX42" fmla="*/ 264183 w 9652293"/>
              <a:gd name="connsiteY42" fmla="*/ 765410 h 9645428"/>
              <a:gd name="connsiteX43" fmla="*/ 233025 w 9652293"/>
              <a:gd name="connsiteY43" fmla="*/ 822815 h 9645428"/>
              <a:gd name="connsiteX44" fmla="*/ 145415 w 9652293"/>
              <a:gd name="connsiteY44" fmla="*/ 1256765 h 9645428"/>
              <a:gd name="connsiteX45" fmla="*/ 1260266 w 9652293"/>
              <a:gd name="connsiteY45" fmla="*/ 2371617 h 9645428"/>
              <a:gd name="connsiteX46" fmla="*/ 2375117 w 9652293"/>
              <a:gd name="connsiteY46" fmla="*/ 1256765 h 9645428"/>
              <a:gd name="connsiteX47" fmla="*/ 2375939 w 9652293"/>
              <a:gd name="connsiteY47" fmla="*/ 1256765 h 9645428"/>
              <a:gd name="connsiteX48" fmla="*/ 2401191 w 9652293"/>
              <a:gd name="connsiteY48" fmla="*/ 1006280 h 9645428"/>
              <a:gd name="connsiteX49" fmla="*/ 3635852 w 9652293"/>
              <a:gd name="connsiteY49" fmla="*/ 1 h 9645428"/>
              <a:gd name="connsiteX50" fmla="*/ 4896119 w 9652293"/>
              <a:gd name="connsiteY50" fmla="*/ 1260267 h 9645428"/>
              <a:gd name="connsiteX51" fmla="*/ 3635853 w 9652293"/>
              <a:gd name="connsiteY51" fmla="*/ 2520534 h 9645428"/>
              <a:gd name="connsiteX52" fmla="*/ 3635853 w 9652293"/>
              <a:gd name="connsiteY52" fmla="*/ 2518506 h 9645428"/>
              <a:gd name="connsiteX53" fmla="*/ 3524393 w 9652293"/>
              <a:gd name="connsiteY53" fmla="*/ 2524133 h 9645428"/>
              <a:gd name="connsiteX54" fmla="*/ 2523529 w 9652293"/>
              <a:gd name="connsiteY54" fmla="*/ 3633230 h 9645428"/>
              <a:gd name="connsiteX55" fmla="*/ 3638379 w 9652293"/>
              <a:gd name="connsiteY55" fmla="*/ 4748080 h 9645428"/>
              <a:gd name="connsiteX56" fmla="*/ 4753230 w 9652293"/>
              <a:gd name="connsiteY56" fmla="*/ 3633228 h 9645428"/>
              <a:gd name="connsiteX57" fmla="*/ 4752429 w 9652293"/>
              <a:gd name="connsiteY57" fmla="*/ 3633229 h 9645428"/>
              <a:gd name="connsiteX58" fmla="*/ 6012695 w 9652293"/>
              <a:gd name="connsiteY58" fmla="*/ 2372962 h 9645428"/>
              <a:gd name="connsiteX59" fmla="*/ 7272961 w 9652293"/>
              <a:gd name="connsiteY59" fmla="*/ 3633228 h 9645428"/>
              <a:gd name="connsiteX60" fmla="*/ 6141550 w 9652293"/>
              <a:gd name="connsiteY60" fmla="*/ 4886988 h 9645428"/>
              <a:gd name="connsiteX61" fmla="*/ 6017711 w 9652293"/>
              <a:gd name="connsiteY61" fmla="*/ 4893242 h 9645428"/>
              <a:gd name="connsiteX62" fmla="*/ 6017710 w 9652293"/>
              <a:gd name="connsiteY62" fmla="*/ 4894710 h 9645428"/>
              <a:gd name="connsiteX63" fmla="*/ 4902859 w 9652293"/>
              <a:gd name="connsiteY63" fmla="*/ 6009562 h 9645428"/>
              <a:gd name="connsiteX64" fmla="*/ 6017711 w 9652293"/>
              <a:gd name="connsiteY64" fmla="*/ 7124414 h 9645428"/>
              <a:gd name="connsiteX65" fmla="*/ 7132561 w 9652293"/>
              <a:gd name="connsiteY65" fmla="*/ 6009562 h 9645428"/>
              <a:gd name="connsiteX66" fmla="*/ 7131760 w 9652293"/>
              <a:gd name="connsiteY66" fmla="*/ 6009562 h 9645428"/>
              <a:gd name="connsiteX67" fmla="*/ 8392027 w 9652293"/>
              <a:gd name="connsiteY67" fmla="*/ 4749296 h 9645428"/>
              <a:gd name="connsiteX68" fmla="*/ 9283170 w 9652293"/>
              <a:gd name="connsiteY68" fmla="*/ 5118419 h 964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652293" h="9645428">
                <a:moveTo>
                  <a:pt x="9283170" y="5118419"/>
                </a:moveTo>
                <a:cubicBezTo>
                  <a:pt x="9511233" y="5346483"/>
                  <a:pt x="9652293" y="5661549"/>
                  <a:pt x="9652293" y="6009563"/>
                </a:cubicBezTo>
                <a:cubicBezTo>
                  <a:pt x="9652293" y="6618585"/>
                  <a:pt x="9220296" y="7126708"/>
                  <a:pt x="8646014" y="7244224"/>
                </a:cubicBezTo>
                <a:lnTo>
                  <a:pt x="8399086" y="7269117"/>
                </a:lnTo>
                <a:lnTo>
                  <a:pt x="8399086" y="7270310"/>
                </a:lnTo>
                <a:cubicBezTo>
                  <a:pt x="7783370" y="7270310"/>
                  <a:pt x="7284235" y="7769445"/>
                  <a:pt x="7284235" y="8385161"/>
                </a:cubicBezTo>
                <a:cubicBezTo>
                  <a:pt x="7284235" y="9000877"/>
                  <a:pt x="7783370" y="9500013"/>
                  <a:pt x="8399086" y="9500013"/>
                </a:cubicBezTo>
                <a:cubicBezTo>
                  <a:pt x="8514533" y="9500013"/>
                  <a:pt x="8625881" y="9482465"/>
                  <a:pt x="8730609" y="9449892"/>
                </a:cubicBezTo>
                <a:lnTo>
                  <a:pt x="8850467" y="9402666"/>
                </a:lnTo>
                <a:lnTo>
                  <a:pt x="8631575" y="9621559"/>
                </a:lnTo>
                <a:lnTo>
                  <a:pt x="8591012" y="9630907"/>
                </a:lnTo>
                <a:cubicBezTo>
                  <a:pt x="8528432" y="9640469"/>
                  <a:pt x="8464339" y="9645428"/>
                  <a:pt x="8399086" y="9645428"/>
                </a:cubicBezTo>
                <a:cubicBezTo>
                  <a:pt x="7703061" y="9645428"/>
                  <a:pt x="7138820" y="9081187"/>
                  <a:pt x="7138820" y="8385161"/>
                </a:cubicBezTo>
                <a:cubicBezTo>
                  <a:pt x="7138820" y="7776139"/>
                  <a:pt x="7570815" y="7268013"/>
                  <a:pt x="8145099" y="7150498"/>
                </a:cubicBezTo>
                <a:lnTo>
                  <a:pt x="8392027" y="7125606"/>
                </a:lnTo>
                <a:lnTo>
                  <a:pt x="8392028" y="7124414"/>
                </a:lnTo>
                <a:cubicBezTo>
                  <a:pt x="9007742" y="7124413"/>
                  <a:pt x="9506878" y="6625278"/>
                  <a:pt x="9506879" y="6009562"/>
                </a:cubicBezTo>
                <a:cubicBezTo>
                  <a:pt x="9506879" y="5393846"/>
                  <a:pt x="9007742" y="4894710"/>
                  <a:pt x="8392027" y="4894711"/>
                </a:cubicBezTo>
                <a:cubicBezTo>
                  <a:pt x="7776311" y="4894711"/>
                  <a:pt x="7277176" y="5393846"/>
                  <a:pt x="7277176" y="6009562"/>
                </a:cubicBezTo>
                <a:lnTo>
                  <a:pt x="7277977" y="6009562"/>
                </a:lnTo>
                <a:cubicBezTo>
                  <a:pt x="7277977" y="6705588"/>
                  <a:pt x="6713736" y="7269828"/>
                  <a:pt x="6017711" y="7269829"/>
                </a:cubicBezTo>
                <a:cubicBezTo>
                  <a:pt x="5321684" y="7269829"/>
                  <a:pt x="4757444" y="6705588"/>
                  <a:pt x="4757444" y="6009562"/>
                </a:cubicBezTo>
                <a:cubicBezTo>
                  <a:pt x="4757444" y="5357037"/>
                  <a:pt x="5253358" y="4820340"/>
                  <a:pt x="5888856" y="4755803"/>
                </a:cubicBezTo>
                <a:lnTo>
                  <a:pt x="6012694" y="4749548"/>
                </a:lnTo>
                <a:lnTo>
                  <a:pt x="6012694" y="4748080"/>
                </a:lnTo>
                <a:cubicBezTo>
                  <a:pt x="6628411" y="4748080"/>
                  <a:pt x="7127546" y="4248944"/>
                  <a:pt x="7127546" y="3633228"/>
                </a:cubicBezTo>
                <a:cubicBezTo>
                  <a:pt x="7127546" y="3017512"/>
                  <a:pt x="6628410" y="2518377"/>
                  <a:pt x="6012695" y="2518377"/>
                </a:cubicBezTo>
                <a:cubicBezTo>
                  <a:pt x="5396979" y="2518377"/>
                  <a:pt x="4897844" y="3017513"/>
                  <a:pt x="4897844" y="3633228"/>
                </a:cubicBezTo>
                <a:lnTo>
                  <a:pt x="4898645" y="3633228"/>
                </a:lnTo>
                <a:cubicBezTo>
                  <a:pt x="4898645" y="4329254"/>
                  <a:pt x="4334404" y="4893494"/>
                  <a:pt x="3638379" y="4893495"/>
                </a:cubicBezTo>
                <a:cubicBezTo>
                  <a:pt x="2942352" y="4893495"/>
                  <a:pt x="2378114" y="4329255"/>
                  <a:pt x="2378113" y="3633228"/>
                </a:cubicBezTo>
                <a:cubicBezTo>
                  <a:pt x="2378112" y="2937203"/>
                  <a:pt x="2942353" y="2372962"/>
                  <a:pt x="3638379" y="2372962"/>
                </a:cubicBezTo>
                <a:lnTo>
                  <a:pt x="3638379" y="2374991"/>
                </a:lnTo>
                <a:lnTo>
                  <a:pt x="3749841" y="2369363"/>
                </a:lnTo>
                <a:cubicBezTo>
                  <a:pt x="4312012" y="2312273"/>
                  <a:pt x="4750703" y="1837500"/>
                  <a:pt x="4750704" y="1260268"/>
                </a:cubicBezTo>
                <a:cubicBezTo>
                  <a:pt x="4750703" y="644552"/>
                  <a:pt x="4251568" y="145416"/>
                  <a:pt x="3635852" y="145416"/>
                </a:cubicBezTo>
                <a:cubicBezTo>
                  <a:pt x="3020137" y="145416"/>
                  <a:pt x="2521001" y="644551"/>
                  <a:pt x="2521001" y="1260267"/>
                </a:cubicBezTo>
                <a:lnTo>
                  <a:pt x="2520180" y="1260268"/>
                </a:lnTo>
                <a:lnTo>
                  <a:pt x="2494929" y="1510754"/>
                </a:lnTo>
                <a:cubicBezTo>
                  <a:pt x="2377414" y="2085035"/>
                  <a:pt x="1869289" y="2517032"/>
                  <a:pt x="1260266" y="2517032"/>
                </a:cubicBezTo>
                <a:cubicBezTo>
                  <a:pt x="564240" y="2517032"/>
                  <a:pt x="0" y="1952792"/>
                  <a:pt x="0" y="1256765"/>
                </a:cubicBezTo>
                <a:lnTo>
                  <a:pt x="25468" y="1004126"/>
                </a:lnTo>
                <a:lnTo>
                  <a:pt x="264183" y="765410"/>
                </a:lnTo>
                <a:lnTo>
                  <a:pt x="233025" y="822815"/>
                </a:lnTo>
                <a:cubicBezTo>
                  <a:pt x="176611" y="956194"/>
                  <a:pt x="145415" y="1102836"/>
                  <a:pt x="145415" y="1256765"/>
                </a:cubicBezTo>
                <a:cubicBezTo>
                  <a:pt x="145415" y="1872481"/>
                  <a:pt x="644550" y="2371617"/>
                  <a:pt x="1260266" y="2371617"/>
                </a:cubicBezTo>
                <a:cubicBezTo>
                  <a:pt x="1875982" y="2371617"/>
                  <a:pt x="2375117" y="1872481"/>
                  <a:pt x="2375117" y="1256765"/>
                </a:cubicBezTo>
                <a:lnTo>
                  <a:pt x="2375939" y="1256765"/>
                </a:lnTo>
                <a:lnTo>
                  <a:pt x="2401191" y="1006280"/>
                </a:lnTo>
                <a:cubicBezTo>
                  <a:pt x="2518706" y="431997"/>
                  <a:pt x="3026830" y="0"/>
                  <a:pt x="3635852" y="1"/>
                </a:cubicBezTo>
                <a:cubicBezTo>
                  <a:pt x="4331879" y="1"/>
                  <a:pt x="4896119" y="564241"/>
                  <a:pt x="4896119" y="1260267"/>
                </a:cubicBezTo>
                <a:cubicBezTo>
                  <a:pt x="4896119" y="1956293"/>
                  <a:pt x="4331879" y="2520534"/>
                  <a:pt x="3635853" y="2520534"/>
                </a:cubicBezTo>
                <a:lnTo>
                  <a:pt x="3635853" y="2518506"/>
                </a:lnTo>
                <a:lnTo>
                  <a:pt x="3524393" y="2524133"/>
                </a:lnTo>
                <a:cubicBezTo>
                  <a:pt x="2962222" y="2581225"/>
                  <a:pt x="2523528" y="3055995"/>
                  <a:pt x="2523529" y="3633230"/>
                </a:cubicBezTo>
                <a:cubicBezTo>
                  <a:pt x="2523529" y="4248945"/>
                  <a:pt x="3022662" y="4748079"/>
                  <a:pt x="3638379" y="4748080"/>
                </a:cubicBezTo>
                <a:cubicBezTo>
                  <a:pt x="4254094" y="4748079"/>
                  <a:pt x="4753229" y="4248944"/>
                  <a:pt x="4753230" y="3633228"/>
                </a:cubicBezTo>
                <a:lnTo>
                  <a:pt x="4752429" y="3633229"/>
                </a:lnTo>
                <a:cubicBezTo>
                  <a:pt x="4752428" y="2937202"/>
                  <a:pt x="5316668" y="2372961"/>
                  <a:pt x="6012695" y="2372962"/>
                </a:cubicBezTo>
                <a:cubicBezTo>
                  <a:pt x="6708721" y="2372962"/>
                  <a:pt x="7272961" y="2937202"/>
                  <a:pt x="7272961" y="3633228"/>
                </a:cubicBezTo>
                <a:cubicBezTo>
                  <a:pt x="7272961" y="4285753"/>
                  <a:pt x="6777046" y="4822450"/>
                  <a:pt x="6141550" y="4886988"/>
                </a:cubicBezTo>
                <a:lnTo>
                  <a:pt x="6017711" y="4893242"/>
                </a:lnTo>
                <a:lnTo>
                  <a:pt x="6017710" y="4894710"/>
                </a:lnTo>
                <a:cubicBezTo>
                  <a:pt x="5401994" y="4894710"/>
                  <a:pt x="4902859" y="5393846"/>
                  <a:pt x="4902859" y="6009562"/>
                </a:cubicBezTo>
                <a:cubicBezTo>
                  <a:pt x="4902859" y="6625278"/>
                  <a:pt x="5401995" y="7124414"/>
                  <a:pt x="6017711" y="7124414"/>
                </a:cubicBezTo>
                <a:cubicBezTo>
                  <a:pt x="6633426" y="7124413"/>
                  <a:pt x="7132561" y="6625278"/>
                  <a:pt x="7132561" y="6009562"/>
                </a:cubicBezTo>
                <a:lnTo>
                  <a:pt x="7131760" y="6009562"/>
                </a:lnTo>
                <a:cubicBezTo>
                  <a:pt x="7131760" y="5313536"/>
                  <a:pt x="7696001" y="4749296"/>
                  <a:pt x="8392027" y="4749296"/>
                </a:cubicBezTo>
                <a:cubicBezTo>
                  <a:pt x="8740040" y="4749296"/>
                  <a:pt x="9055106" y="4890356"/>
                  <a:pt x="9283170" y="5118419"/>
                </a:cubicBezTo>
                <a:close/>
              </a:path>
            </a:pathLst>
          </a:custGeom>
          <a:solidFill>
            <a:srgbClr val="4019B3"/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schemeClr val="tx1"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1" descr="Single gear with solid fill">
            <a:extLst>
              <a:ext uri="{FF2B5EF4-FFF2-40B4-BE49-F238E27FC236}">
                <a16:creationId xmlns:a16="http://schemas.microsoft.com/office/drawing/2014/main" id="{DCA8048A-58CE-C422-C7C4-3E0A635477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63102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Graphic 11" descr="Single gear with solid fill">
            <a:extLst>
              <a:ext uri="{FF2B5EF4-FFF2-40B4-BE49-F238E27FC236}">
                <a16:creationId xmlns:a16="http://schemas.microsoft.com/office/drawing/2014/main" id="{005B7189-0058-F3A7-6770-0C0338BD6B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81093" y="349426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8" name="Graphic 11" descr="Single gear with solid fill">
            <a:extLst>
              <a:ext uri="{FF2B5EF4-FFF2-40B4-BE49-F238E27FC236}">
                <a16:creationId xmlns:a16="http://schemas.microsoft.com/office/drawing/2014/main" id="{08CD0832-F1D4-1A06-54EB-F45F234769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34334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Graphic 11" descr="Single gear with solid fill">
            <a:extLst>
              <a:ext uri="{FF2B5EF4-FFF2-40B4-BE49-F238E27FC236}">
                <a16:creationId xmlns:a16="http://schemas.microsoft.com/office/drawing/2014/main" id="{C0CB52BF-C3E7-E7D5-6F33-C692CD1D37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05566" y="177598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79B3C1BE-C2AC-1626-B07B-09AE3BA942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19840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464B0FCA-C103-567B-FF81-3805656AEC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48608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EFD685ED-A7CB-F8AD-AA68-737E477AFD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95367" y="3908537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6600F015-6D2E-AD14-3284-BA24601C66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77376" y="2190260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Graphic 33" descr="Lightbulb and gear with solid fill">
            <a:extLst>
              <a:ext uri="{FF2B5EF4-FFF2-40B4-BE49-F238E27FC236}">
                <a16:creationId xmlns:a16="http://schemas.microsoft.com/office/drawing/2014/main" id="{45BC00F7-F6ED-7D5C-6E52-937BBAC061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2326" y="2425210"/>
            <a:ext cx="457200" cy="457200"/>
          </a:xfrm>
          <a:prstGeom prst="rect">
            <a:avLst/>
          </a:prstGeom>
        </p:spPr>
      </p:pic>
      <p:pic>
        <p:nvPicPr>
          <p:cNvPr id="35" name="Graphic 34" descr="Bar graph with upward trend with solid fill">
            <a:extLst>
              <a:ext uri="{FF2B5EF4-FFF2-40B4-BE49-F238E27FC236}">
                <a16:creationId xmlns:a16="http://schemas.microsoft.com/office/drawing/2014/main" id="{AF2C033A-8E0C-0B37-936F-3B57A04C02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0317" y="4143487"/>
            <a:ext cx="457200" cy="457200"/>
          </a:xfrm>
          <a:prstGeom prst="rect">
            <a:avLst/>
          </a:prstGeom>
        </p:spPr>
      </p:pic>
      <p:pic>
        <p:nvPicPr>
          <p:cNvPr id="36" name="Graphic 35" descr="Single gear with solid fill">
            <a:extLst>
              <a:ext uri="{FF2B5EF4-FFF2-40B4-BE49-F238E27FC236}">
                <a16:creationId xmlns:a16="http://schemas.microsoft.com/office/drawing/2014/main" id="{0079AD6C-5085-B328-0285-3CCE1E20DE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3558" y="2425210"/>
            <a:ext cx="457200" cy="457200"/>
          </a:xfrm>
          <a:prstGeom prst="rect">
            <a:avLst/>
          </a:prstGeom>
        </p:spPr>
      </p:pic>
      <p:pic>
        <p:nvPicPr>
          <p:cNvPr id="37" name="Graphic 36" descr="Dollar with solid fill">
            <a:extLst>
              <a:ext uri="{FF2B5EF4-FFF2-40B4-BE49-F238E27FC236}">
                <a16:creationId xmlns:a16="http://schemas.microsoft.com/office/drawing/2014/main" id="{42D3736B-3932-E4CA-9EE9-B4C459B8E2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54790" y="2425210"/>
            <a:ext cx="457200" cy="457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F9E74AA-25B6-F0AC-8EFE-E4E2226BD39B}"/>
              </a:ext>
            </a:extLst>
          </p:cNvPr>
          <p:cNvSpPr txBox="1">
            <a:spLocks/>
          </p:cNvSpPr>
          <p:nvPr/>
        </p:nvSpPr>
        <p:spPr>
          <a:xfrm>
            <a:off x="3136597" y="503068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A24FD"/>
                </a:solidFill>
              </a:rPr>
              <a:t>PROJECT</a:t>
            </a:r>
            <a:endParaRPr lang="en-US" sz="1400" dirty="0">
              <a:solidFill>
                <a:srgbClr val="5A24FD"/>
              </a:solidFill>
            </a:endParaRPr>
          </a:p>
          <a:p>
            <a:pPr algn="ctr"/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pPr algn="ctr"/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C6F867-80EE-3AAF-306D-779433CB6DEA}"/>
              </a:ext>
            </a:extLst>
          </p:cNvPr>
          <p:cNvSpPr txBox="1">
            <a:spLocks/>
          </p:cNvSpPr>
          <p:nvPr/>
        </p:nvSpPr>
        <p:spPr>
          <a:xfrm>
            <a:off x="1642073" y="5400825"/>
            <a:ext cx="21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A24FD"/>
                </a:solidFill>
              </a:rPr>
              <a:t>IDEA</a:t>
            </a:r>
            <a:endParaRPr lang="en-US" sz="1400" dirty="0">
              <a:solidFill>
                <a:srgbClr val="5A24FD"/>
              </a:solidFill>
            </a:endParaRPr>
          </a:p>
          <a:p>
            <a:pPr algn="ctr"/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pPr algn="ctr"/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5F0DB0-6C5C-4E1F-8FB1-8A10B11274BF}"/>
              </a:ext>
            </a:extLst>
          </p:cNvPr>
          <p:cNvSpPr txBox="1">
            <a:spLocks/>
          </p:cNvSpPr>
          <p:nvPr/>
        </p:nvSpPr>
        <p:spPr>
          <a:xfrm>
            <a:off x="8229398" y="5336423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A24FD"/>
                </a:solidFill>
              </a:rPr>
              <a:t> Success</a:t>
            </a:r>
            <a:endParaRPr lang="en-US" sz="1400" dirty="0">
              <a:solidFill>
                <a:srgbClr val="5A24FD"/>
              </a:solidFill>
            </a:endParaRPr>
          </a:p>
          <a:p>
            <a:pPr algn="ctr"/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pPr algn="ctr"/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43" name="Graphic 11" descr="Single gear with solid fill">
            <a:extLst>
              <a:ext uri="{FF2B5EF4-FFF2-40B4-BE49-F238E27FC236}">
                <a16:creationId xmlns:a16="http://schemas.microsoft.com/office/drawing/2014/main" id="{E5EB66A8-9818-52B7-F9B8-18DF4F6EF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19950" y="342900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6BCDDAD6-B233-E001-B1E3-3D6E1A9ECF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334224" y="384327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5" name="Graphic 44" descr="Bank with solid fill">
            <a:extLst>
              <a:ext uri="{FF2B5EF4-FFF2-40B4-BE49-F238E27FC236}">
                <a16:creationId xmlns:a16="http://schemas.microsoft.com/office/drawing/2014/main" id="{82D9EA73-0500-4422-2EE2-4DB658F462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569174" y="4078224"/>
            <a:ext cx="457200" cy="4572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255E006-DB92-417E-27B3-7EFD5B2C9DFE}"/>
              </a:ext>
            </a:extLst>
          </p:cNvPr>
          <p:cNvSpPr txBox="1">
            <a:spLocks/>
          </p:cNvSpPr>
          <p:nvPr/>
        </p:nvSpPr>
        <p:spPr>
          <a:xfrm>
            <a:off x="4852072" y="5336423"/>
            <a:ext cx="25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A24FD"/>
                </a:solidFill>
              </a:rPr>
              <a:t> RESEARCH</a:t>
            </a:r>
            <a:endParaRPr lang="en-US" sz="1400" dirty="0">
              <a:solidFill>
                <a:srgbClr val="5A24FD"/>
              </a:solidFill>
            </a:endParaRPr>
          </a:p>
          <a:p>
            <a:pPr algn="ctr"/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pPr algn="ctr"/>
            <a:endParaRPr lang="en-US" sz="1400" dirty="0">
              <a:solidFill>
                <a:srgbClr val="5A24FD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2CEE36-B244-76EB-E0A4-67A5FCD87024}"/>
              </a:ext>
            </a:extLst>
          </p:cNvPr>
          <p:cNvSpPr txBox="1">
            <a:spLocks/>
          </p:cNvSpPr>
          <p:nvPr/>
        </p:nvSpPr>
        <p:spPr>
          <a:xfrm>
            <a:off x="6685436" y="503068"/>
            <a:ext cx="222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A24FD"/>
                </a:solidFill>
              </a:rPr>
              <a:t>BUSINESS</a:t>
            </a:r>
            <a:endParaRPr lang="en-US" sz="1400" dirty="0">
              <a:solidFill>
                <a:srgbClr val="5A24FD"/>
              </a:solidFill>
            </a:endParaRPr>
          </a:p>
          <a:p>
            <a:pPr algn="ctr"/>
            <a:r>
              <a:rPr lang="en-US" sz="12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sz="1400" dirty="0">
              <a:solidFill>
                <a:srgbClr val="5A24FD"/>
              </a:solidFill>
            </a:endParaRPr>
          </a:p>
          <a:p>
            <a:pPr algn="ctr"/>
            <a:endParaRPr lang="en-US" sz="1400" dirty="0">
              <a:solidFill>
                <a:srgbClr val="5A24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54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3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4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7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8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1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2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5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76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9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0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2" dur="4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4" dur="4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6" dur="4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8" dur="4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90" dur="4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1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2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2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9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31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32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33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3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36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37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39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40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41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43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44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45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47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48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49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3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1" grpId="0" animBg="1"/>
          <p:bldP spid="32" grpId="0" animBg="1"/>
          <p:bldP spid="33" grpId="0" animBg="1"/>
          <p:bldP spid="38" grpId="0"/>
          <p:bldP spid="38" grpId="1"/>
          <p:bldP spid="39" grpId="0"/>
          <p:bldP spid="39" grpId="1"/>
          <p:bldP spid="41" grpId="0"/>
          <p:bldP spid="41" grpId="1"/>
          <p:bldP spid="43" grpId="0" animBg="1"/>
          <p:bldP spid="43" grpId="1" animBg="1"/>
          <p:bldP spid="44" grpId="0" animBg="1"/>
          <p:bldP spid="46" grpId="0"/>
          <p:bldP spid="46" grpId="1"/>
          <p:bldP spid="47" grpId="0"/>
          <p:bldP spid="4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2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2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2" dur="4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4" dur="4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86" dur="4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88" dur="4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90" dur="4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9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1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1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2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3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2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12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29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31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32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33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3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36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37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39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40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41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43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44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45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47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48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49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3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1" grpId="0" animBg="1"/>
          <p:bldP spid="32" grpId="0" animBg="1"/>
          <p:bldP spid="33" grpId="0" animBg="1"/>
          <p:bldP spid="38" grpId="0"/>
          <p:bldP spid="38" grpId="1"/>
          <p:bldP spid="39" grpId="0"/>
          <p:bldP spid="39" grpId="1"/>
          <p:bldP spid="41" grpId="0"/>
          <p:bldP spid="41" grpId="1"/>
          <p:bldP spid="43" grpId="0" animBg="1"/>
          <p:bldP spid="43" grpId="1" animBg="1"/>
          <p:bldP spid="44" grpId="0" animBg="1"/>
          <p:bldP spid="46" grpId="0"/>
          <p:bldP spid="46" grpId="1"/>
          <p:bldP spid="47" grpId="0"/>
          <p:bldP spid="47" grpId="1"/>
        </p:bldLst>
      </p:timing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3BC23-3CBF-AA39-D4D7-7E9736C19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FC92B9-5BDA-A396-AA3F-CC3F7A946A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014B"/>
              </a:gs>
              <a:gs pos="32000">
                <a:schemeClr val="tx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9DEF3938-57D5-28FC-E3BB-68C9EA9FB910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AFBCDE-AD05-DCC1-6B0E-C56AB4C683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1893132" y="346528"/>
            <a:ext cx="8459177" cy="6432915"/>
          </a:xfrm>
          <a:custGeom>
            <a:avLst/>
            <a:gdLst>
              <a:gd name="connsiteX0" fmla="*/ 0 w 8459177"/>
              <a:gd name="connsiteY0" fmla="*/ 2407223 h 6432915"/>
              <a:gd name="connsiteX1" fmla="*/ 137872 w 8459177"/>
              <a:gd name="connsiteY1" fmla="*/ 2269352 h 6432915"/>
              <a:gd name="connsiteX2" fmla="*/ 176821 w 8459177"/>
              <a:gd name="connsiteY2" fmla="*/ 2354686 h 6432915"/>
              <a:gd name="connsiteX3" fmla="*/ 1397522 w 8459177"/>
              <a:gd name="connsiteY3" fmla="*/ 3121475 h 6432915"/>
              <a:gd name="connsiteX4" fmla="*/ 2785778 w 8459177"/>
              <a:gd name="connsiteY4" fmla="*/ 1656293 h 6432915"/>
              <a:gd name="connsiteX5" fmla="*/ 2784780 w 8459177"/>
              <a:gd name="connsiteY5" fmla="*/ 1656293 h 6432915"/>
              <a:gd name="connsiteX6" fmla="*/ 4354113 w 8459177"/>
              <a:gd name="connsiteY6" fmla="*/ 0 h 6432915"/>
              <a:gd name="connsiteX7" fmla="*/ 5923446 w 8459177"/>
              <a:gd name="connsiteY7" fmla="*/ 1656293 h 6432915"/>
              <a:gd name="connsiteX8" fmla="*/ 4354113 w 8459177"/>
              <a:gd name="connsiteY8" fmla="*/ 3312586 h 6432915"/>
              <a:gd name="connsiteX9" fmla="*/ 4354113 w 8459177"/>
              <a:gd name="connsiteY9" fmla="*/ 3311613 h 6432915"/>
              <a:gd name="connsiteX10" fmla="*/ 4215414 w 8459177"/>
              <a:gd name="connsiteY10" fmla="*/ 3319005 h 6432915"/>
              <a:gd name="connsiteX11" fmla="*/ 2969099 w 8459177"/>
              <a:gd name="connsiteY11" fmla="*/ 4776623 h 6432915"/>
              <a:gd name="connsiteX12" fmla="*/ 4357356 w 8459177"/>
              <a:gd name="connsiteY12" fmla="*/ 6241804 h 6432915"/>
              <a:gd name="connsiteX13" fmla="*/ 5745612 w 8459177"/>
              <a:gd name="connsiteY13" fmla="*/ 4776623 h 6432915"/>
              <a:gd name="connsiteX14" fmla="*/ 5744613 w 8459177"/>
              <a:gd name="connsiteY14" fmla="*/ 4776623 h 6432915"/>
              <a:gd name="connsiteX15" fmla="*/ 7313946 w 8459177"/>
              <a:gd name="connsiteY15" fmla="*/ 3120330 h 6432915"/>
              <a:gd name="connsiteX16" fmla="*/ 8423632 w 8459177"/>
              <a:gd name="connsiteY16" fmla="*/ 3605446 h 6432915"/>
              <a:gd name="connsiteX17" fmla="*/ 8459177 w 8459177"/>
              <a:gd name="connsiteY17" fmla="*/ 3646723 h 6432915"/>
              <a:gd name="connsiteX18" fmla="*/ 8327854 w 8459177"/>
              <a:gd name="connsiteY18" fmla="*/ 3778046 h 6432915"/>
              <a:gd name="connsiteX19" fmla="*/ 8295592 w 8459177"/>
              <a:gd name="connsiteY19" fmla="*/ 3740582 h 6432915"/>
              <a:gd name="connsiteX20" fmla="*/ 7313947 w 8459177"/>
              <a:gd name="connsiteY20" fmla="*/ 3311440 h 6432915"/>
              <a:gd name="connsiteX21" fmla="*/ 5925691 w 8459177"/>
              <a:gd name="connsiteY21" fmla="*/ 4776623 h 6432915"/>
              <a:gd name="connsiteX22" fmla="*/ 5926689 w 8459177"/>
              <a:gd name="connsiteY22" fmla="*/ 4776623 h 6432915"/>
              <a:gd name="connsiteX23" fmla="*/ 4357356 w 8459177"/>
              <a:gd name="connsiteY23" fmla="*/ 6432915 h 6432915"/>
              <a:gd name="connsiteX24" fmla="*/ 2788023 w 8459177"/>
              <a:gd name="connsiteY24" fmla="*/ 4776623 h 6432915"/>
              <a:gd name="connsiteX25" fmla="*/ 4357356 w 8459177"/>
              <a:gd name="connsiteY25" fmla="*/ 3120330 h 6432915"/>
              <a:gd name="connsiteX26" fmla="*/ 4357356 w 8459177"/>
              <a:gd name="connsiteY26" fmla="*/ 3121303 h 6432915"/>
              <a:gd name="connsiteX27" fmla="*/ 4496054 w 8459177"/>
              <a:gd name="connsiteY27" fmla="*/ 3113910 h 6432915"/>
              <a:gd name="connsiteX28" fmla="*/ 5742370 w 8459177"/>
              <a:gd name="connsiteY28" fmla="*/ 1656293 h 6432915"/>
              <a:gd name="connsiteX29" fmla="*/ 4354113 w 8459177"/>
              <a:gd name="connsiteY29" fmla="*/ 191110 h 6432915"/>
              <a:gd name="connsiteX30" fmla="*/ 2965857 w 8459177"/>
              <a:gd name="connsiteY30" fmla="*/ 1656293 h 6432915"/>
              <a:gd name="connsiteX31" fmla="*/ 2966855 w 8459177"/>
              <a:gd name="connsiteY31" fmla="*/ 1656293 h 6432915"/>
              <a:gd name="connsiteX32" fmla="*/ 1397522 w 8459177"/>
              <a:gd name="connsiteY32" fmla="*/ 3312585 h 6432915"/>
              <a:gd name="connsiteX33" fmla="*/ 17599 w 8459177"/>
              <a:gd name="connsiteY33" fmla="*/ 2445780 h 643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459177" h="6432915">
                <a:moveTo>
                  <a:pt x="0" y="2407223"/>
                </a:moveTo>
                <a:lnTo>
                  <a:pt x="137872" y="2269352"/>
                </a:lnTo>
                <a:lnTo>
                  <a:pt x="176821" y="2354686"/>
                </a:lnTo>
                <a:cubicBezTo>
                  <a:pt x="411907" y="2811420"/>
                  <a:pt x="870407" y="3121475"/>
                  <a:pt x="1397522" y="3121475"/>
                </a:cubicBezTo>
                <a:cubicBezTo>
                  <a:pt x="2164235" y="3121474"/>
                  <a:pt x="2785778" y="2465491"/>
                  <a:pt x="2785778" y="1656293"/>
                </a:cubicBezTo>
                <a:lnTo>
                  <a:pt x="2784780" y="1656293"/>
                </a:lnTo>
                <a:cubicBezTo>
                  <a:pt x="2784780" y="741547"/>
                  <a:pt x="3487395" y="0"/>
                  <a:pt x="4354113" y="0"/>
                </a:cubicBezTo>
                <a:cubicBezTo>
                  <a:pt x="5220832" y="0"/>
                  <a:pt x="5923446" y="741547"/>
                  <a:pt x="5923446" y="1656293"/>
                </a:cubicBezTo>
                <a:cubicBezTo>
                  <a:pt x="5923446" y="2571038"/>
                  <a:pt x="5220832" y="3312585"/>
                  <a:pt x="4354113" y="3312586"/>
                </a:cubicBezTo>
                <a:lnTo>
                  <a:pt x="4354113" y="3311613"/>
                </a:lnTo>
                <a:lnTo>
                  <a:pt x="4215414" y="3319005"/>
                </a:lnTo>
                <a:cubicBezTo>
                  <a:pt x="3515379" y="3394038"/>
                  <a:pt x="2969100" y="4017999"/>
                  <a:pt x="2969099" y="4776623"/>
                </a:cubicBezTo>
                <a:cubicBezTo>
                  <a:pt x="2969100" y="5585821"/>
                  <a:pt x="3590642" y="6241805"/>
                  <a:pt x="4357356" y="6241804"/>
                </a:cubicBezTo>
                <a:cubicBezTo>
                  <a:pt x="5124069" y="6241804"/>
                  <a:pt x="5745613" y="5585821"/>
                  <a:pt x="5745612" y="4776623"/>
                </a:cubicBezTo>
                <a:lnTo>
                  <a:pt x="5744613" y="4776623"/>
                </a:lnTo>
                <a:cubicBezTo>
                  <a:pt x="5744614" y="3861879"/>
                  <a:pt x="6447230" y="3120330"/>
                  <a:pt x="7313946" y="3120330"/>
                </a:cubicBezTo>
                <a:cubicBezTo>
                  <a:pt x="7747306" y="3120330"/>
                  <a:pt x="8139639" y="3305716"/>
                  <a:pt x="8423632" y="3605446"/>
                </a:cubicBezTo>
                <a:lnTo>
                  <a:pt x="8459177" y="3646723"/>
                </a:lnTo>
                <a:lnTo>
                  <a:pt x="8327854" y="3778046"/>
                </a:lnTo>
                <a:lnTo>
                  <a:pt x="8295592" y="3740582"/>
                </a:lnTo>
                <a:cubicBezTo>
                  <a:pt x="8044367" y="3475436"/>
                  <a:pt x="7697304" y="3311440"/>
                  <a:pt x="7313947" y="3311440"/>
                </a:cubicBezTo>
                <a:cubicBezTo>
                  <a:pt x="6547233" y="3311441"/>
                  <a:pt x="5925691" y="3967424"/>
                  <a:pt x="5925691" y="4776623"/>
                </a:cubicBezTo>
                <a:lnTo>
                  <a:pt x="5926689" y="4776623"/>
                </a:lnTo>
                <a:cubicBezTo>
                  <a:pt x="5926689" y="5691368"/>
                  <a:pt x="5224075" y="6432915"/>
                  <a:pt x="4357356" y="6432915"/>
                </a:cubicBezTo>
                <a:cubicBezTo>
                  <a:pt x="3490637" y="6432915"/>
                  <a:pt x="2788023" y="5691368"/>
                  <a:pt x="2788023" y="4776623"/>
                </a:cubicBezTo>
                <a:cubicBezTo>
                  <a:pt x="2788023" y="3861877"/>
                  <a:pt x="3490637" y="3120330"/>
                  <a:pt x="4357356" y="3120330"/>
                </a:cubicBezTo>
                <a:lnTo>
                  <a:pt x="4357356" y="3121303"/>
                </a:lnTo>
                <a:lnTo>
                  <a:pt x="4496054" y="3113910"/>
                </a:lnTo>
                <a:cubicBezTo>
                  <a:pt x="5196091" y="3038879"/>
                  <a:pt x="5742369" y="2414917"/>
                  <a:pt x="5742370" y="1656293"/>
                </a:cubicBezTo>
                <a:cubicBezTo>
                  <a:pt x="5742369" y="847094"/>
                  <a:pt x="5120826" y="191111"/>
                  <a:pt x="4354113" y="191110"/>
                </a:cubicBezTo>
                <a:cubicBezTo>
                  <a:pt x="3587400" y="191111"/>
                  <a:pt x="2965858" y="847094"/>
                  <a:pt x="2965857" y="1656293"/>
                </a:cubicBezTo>
                <a:lnTo>
                  <a:pt x="2966855" y="1656293"/>
                </a:lnTo>
                <a:cubicBezTo>
                  <a:pt x="2966855" y="2571038"/>
                  <a:pt x="2264242" y="3312585"/>
                  <a:pt x="1397522" y="3312585"/>
                </a:cubicBezTo>
                <a:cubicBezTo>
                  <a:pt x="801653" y="3312585"/>
                  <a:pt x="283349" y="2962088"/>
                  <a:pt x="17599" y="2445780"/>
                </a:cubicBezTo>
                <a:close/>
              </a:path>
            </a:pathLst>
          </a:custGeom>
          <a:solidFill>
            <a:srgbClr val="4019B3"/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schemeClr val="tx1"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1" descr="Single gear with solid fill">
            <a:extLst>
              <a:ext uri="{FF2B5EF4-FFF2-40B4-BE49-F238E27FC236}">
                <a16:creationId xmlns:a16="http://schemas.microsoft.com/office/drawing/2014/main" id="{3CFED790-41C2-9FF8-4D63-F7A8DC3C17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3866483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FFD206C6-5E50-9C1D-D0C7-285880FE20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1622108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E2BD9D5A-2326-9B04-075F-515E20CECD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20511" y="2036382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1001E651-EF2C-C32C-82BC-849C77CABE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25081" y="4280757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D1BC8C-68F6-E558-39F6-09285148E37B}"/>
              </a:ext>
            </a:extLst>
          </p:cNvPr>
          <p:cNvSpPr txBox="1">
            <a:spLocks/>
          </p:cNvSpPr>
          <p:nvPr/>
        </p:nvSpPr>
        <p:spPr>
          <a:xfrm>
            <a:off x="572510" y="4128754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5A24FD"/>
                </a:solidFill>
              </a:rPr>
              <a:t>IDEA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2C3421-7CDE-B3F3-CF38-58D98568C360}"/>
              </a:ext>
            </a:extLst>
          </p:cNvPr>
          <p:cNvSpPr txBox="1">
            <a:spLocks/>
          </p:cNvSpPr>
          <p:nvPr/>
        </p:nvSpPr>
        <p:spPr>
          <a:xfrm>
            <a:off x="9126247" y="2112006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A24FD"/>
                </a:solidFill>
              </a:rPr>
              <a:t> BUSINESS</a:t>
            </a:r>
            <a:endParaRPr lang="en-US" dirty="0">
              <a:solidFill>
                <a:srgbClr val="5A24FD"/>
              </a:solidFill>
            </a:endParaRPr>
          </a:p>
          <a:p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31320F0A-4A81-4FAA-BA73-D8084E8695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ECADB5A6-0BEA-78B0-3FC7-640A4A69BB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5980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BF9A2-B098-80C6-07EA-5AE457DE5F4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83706" y="2145989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64E09-F158-07CD-53F7-C0FC0268D3E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88275" y="4390364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67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3" presetClass="emph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7" presetID="3" presetClass="emph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" grpId="0"/>
          <p:bldP spid="2" grpId="1"/>
          <p:bldP spid="3" grpId="0"/>
          <p:bldP spid="3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1" dur="4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3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4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47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5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6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7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6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8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2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4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3" presetClass="emph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7" presetID="3" presetClass="emph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7" grpId="0" animBg="1"/>
          <p:bldP spid="20" grpId="0"/>
          <p:bldP spid="20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" grpId="0"/>
          <p:bldP spid="2" grpId="1"/>
          <p:bldP spid="3" grpId="0"/>
          <p:bldP spid="3" grpId="1"/>
        </p:bldLst>
      </p:timing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7ADF2-9C95-1DEB-205E-2ACC7EDC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CF258D-2100-529C-8D38-270107176D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C5C939DD-ED6E-54B5-961C-11272F8BB132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647B8AF-3B9C-2BC4-5479-91B3617697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900316" y="-1059459"/>
            <a:ext cx="6095257" cy="8759993"/>
          </a:xfrm>
          <a:custGeom>
            <a:avLst/>
            <a:gdLst>
              <a:gd name="connsiteX0" fmla="*/ 2582802 w 6095257"/>
              <a:gd name="connsiteY0" fmla="*/ 131323 h 8759993"/>
              <a:gd name="connsiteX1" fmla="*/ 2714125 w 6095257"/>
              <a:gd name="connsiteY1" fmla="*/ 0 h 8759993"/>
              <a:gd name="connsiteX2" fmla="*/ 2779868 w 6095257"/>
              <a:gd name="connsiteY2" fmla="*/ 76343 h 8759993"/>
              <a:gd name="connsiteX3" fmla="*/ 3138227 w 6095257"/>
              <a:gd name="connsiteY3" fmla="*/ 1129900 h 8759993"/>
              <a:gd name="connsiteX4" fmla="*/ 1885171 w 6095257"/>
              <a:gd name="connsiteY4" fmla="*/ 2752543 h 8759993"/>
              <a:gd name="connsiteX5" fmla="*/ 1569333 w 6095257"/>
              <a:gd name="connsiteY5" fmla="*/ 2786147 h 8759993"/>
              <a:gd name="connsiteX6" fmla="*/ 1569333 w 6095257"/>
              <a:gd name="connsiteY6" fmla="*/ 2789116 h 8759993"/>
              <a:gd name="connsiteX7" fmla="*/ 181077 w 6095257"/>
              <a:gd name="connsiteY7" fmla="*/ 4254297 h 8759993"/>
              <a:gd name="connsiteX8" fmla="*/ 1569332 w 6095257"/>
              <a:gd name="connsiteY8" fmla="*/ 5719480 h 8759993"/>
              <a:gd name="connsiteX9" fmla="*/ 2957589 w 6095257"/>
              <a:gd name="connsiteY9" fmla="*/ 4254297 h 8759993"/>
              <a:gd name="connsiteX10" fmla="*/ 2956591 w 6095257"/>
              <a:gd name="connsiteY10" fmla="*/ 4254297 h 8759993"/>
              <a:gd name="connsiteX11" fmla="*/ 4525924 w 6095257"/>
              <a:gd name="connsiteY11" fmla="*/ 2598005 h 8759993"/>
              <a:gd name="connsiteX12" fmla="*/ 6095257 w 6095257"/>
              <a:gd name="connsiteY12" fmla="*/ 4254297 h 8759993"/>
              <a:gd name="connsiteX13" fmla="*/ 4525924 w 6095257"/>
              <a:gd name="connsiteY13" fmla="*/ 5910590 h 8759993"/>
              <a:gd name="connsiteX14" fmla="*/ 4525924 w 6095257"/>
              <a:gd name="connsiteY14" fmla="*/ 5909617 h 8759993"/>
              <a:gd name="connsiteX15" fmla="*/ 4387225 w 6095257"/>
              <a:gd name="connsiteY15" fmla="*/ 5917010 h 8759993"/>
              <a:gd name="connsiteX16" fmla="*/ 3140910 w 6095257"/>
              <a:gd name="connsiteY16" fmla="*/ 7374627 h 8759993"/>
              <a:gd name="connsiteX17" fmla="*/ 3752978 w 6095257"/>
              <a:gd name="connsiteY17" fmla="*/ 8589579 h 8759993"/>
              <a:gd name="connsiteX18" fmla="*/ 3806475 w 6095257"/>
              <a:gd name="connsiteY18" fmla="*/ 8623880 h 8759993"/>
              <a:gd name="connsiteX19" fmla="*/ 3670362 w 6095257"/>
              <a:gd name="connsiteY19" fmla="*/ 8759993 h 8759993"/>
              <a:gd name="connsiteX20" fmla="*/ 3651737 w 6095257"/>
              <a:gd name="connsiteY20" fmla="*/ 8748051 h 8759993"/>
              <a:gd name="connsiteX21" fmla="*/ 2959833 w 6095257"/>
              <a:gd name="connsiteY21" fmla="*/ 7374627 h 8759993"/>
              <a:gd name="connsiteX22" fmla="*/ 4529166 w 6095257"/>
              <a:gd name="connsiteY22" fmla="*/ 5718333 h 8759993"/>
              <a:gd name="connsiteX23" fmla="*/ 4529166 w 6095257"/>
              <a:gd name="connsiteY23" fmla="*/ 5719307 h 8759993"/>
              <a:gd name="connsiteX24" fmla="*/ 4667865 w 6095257"/>
              <a:gd name="connsiteY24" fmla="*/ 5711915 h 8759993"/>
              <a:gd name="connsiteX25" fmla="*/ 5914180 w 6095257"/>
              <a:gd name="connsiteY25" fmla="*/ 4254297 h 8759993"/>
              <a:gd name="connsiteX26" fmla="*/ 4525924 w 6095257"/>
              <a:gd name="connsiteY26" fmla="*/ 2789116 h 8759993"/>
              <a:gd name="connsiteX27" fmla="*/ 3137669 w 6095257"/>
              <a:gd name="connsiteY27" fmla="*/ 4254297 h 8759993"/>
              <a:gd name="connsiteX28" fmla="*/ 3138666 w 6095257"/>
              <a:gd name="connsiteY28" fmla="*/ 4254297 h 8759993"/>
              <a:gd name="connsiteX29" fmla="*/ 1569333 w 6095257"/>
              <a:gd name="connsiteY29" fmla="*/ 5910590 h 8759993"/>
              <a:gd name="connsiteX30" fmla="*/ 0 w 6095257"/>
              <a:gd name="connsiteY30" fmla="*/ 4254297 h 8759993"/>
              <a:gd name="connsiteX31" fmla="*/ 1253057 w 6095257"/>
              <a:gd name="connsiteY31" fmla="*/ 2631654 h 8759993"/>
              <a:gd name="connsiteX32" fmla="*/ 1568895 w 6095257"/>
              <a:gd name="connsiteY32" fmla="*/ 2598050 h 8759993"/>
              <a:gd name="connsiteX33" fmla="*/ 1568895 w 6095257"/>
              <a:gd name="connsiteY33" fmla="*/ 2595082 h 8759993"/>
              <a:gd name="connsiteX34" fmla="*/ 2957150 w 6095257"/>
              <a:gd name="connsiteY34" fmla="*/ 1129900 h 8759993"/>
              <a:gd name="connsiteX35" fmla="*/ 2640141 w 6095257"/>
              <a:gd name="connsiteY35" fmla="*/ 197908 h 875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95257" h="8759993">
                <a:moveTo>
                  <a:pt x="2582802" y="131323"/>
                </a:moveTo>
                <a:lnTo>
                  <a:pt x="2714125" y="0"/>
                </a:lnTo>
                <a:lnTo>
                  <a:pt x="2779868" y="76343"/>
                </a:lnTo>
                <a:cubicBezTo>
                  <a:pt x="3003743" y="362648"/>
                  <a:pt x="3138227" y="729698"/>
                  <a:pt x="3138227" y="1129900"/>
                </a:cubicBezTo>
                <a:cubicBezTo>
                  <a:pt x="3138227" y="1930301"/>
                  <a:pt x="2600289" y="2598099"/>
                  <a:pt x="1885171" y="2752543"/>
                </a:cubicBezTo>
                <a:lnTo>
                  <a:pt x="1569333" y="2786147"/>
                </a:lnTo>
                <a:lnTo>
                  <a:pt x="1569333" y="2789116"/>
                </a:lnTo>
                <a:cubicBezTo>
                  <a:pt x="802620" y="2789116"/>
                  <a:pt x="181077" y="3445099"/>
                  <a:pt x="181077" y="4254297"/>
                </a:cubicBezTo>
                <a:cubicBezTo>
                  <a:pt x="181076" y="5063496"/>
                  <a:pt x="802620" y="5719479"/>
                  <a:pt x="1569332" y="5719480"/>
                </a:cubicBezTo>
                <a:cubicBezTo>
                  <a:pt x="2336046" y="5719478"/>
                  <a:pt x="2957588" y="5063496"/>
                  <a:pt x="2957589" y="4254297"/>
                </a:cubicBezTo>
                <a:lnTo>
                  <a:pt x="2956591" y="4254297"/>
                </a:lnTo>
                <a:cubicBezTo>
                  <a:pt x="2956591" y="3339552"/>
                  <a:pt x="3659205" y="2598005"/>
                  <a:pt x="4525924" y="2598005"/>
                </a:cubicBezTo>
                <a:cubicBezTo>
                  <a:pt x="5392642" y="2598005"/>
                  <a:pt x="6095257" y="3339552"/>
                  <a:pt x="6095257" y="4254297"/>
                </a:cubicBezTo>
                <a:cubicBezTo>
                  <a:pt x="6095257" y="5169043"/>
                  <a:pt x="5392643" y="5910590"/>
                  <a:pt x="4525924" y="5910590"/>
                </a:cubicBezTo>
                <a:lnTo>
                  <a:pt x="4525924" y="5909617"/>
                </a:lnTo>
                <a:lnTo>
                  <a:pt x="4387225" y="5917010"/>
                </a:lnTo>
                <a:cubicBezTo>
                  <a:pt x="3687189" y="5992041"/>
                  <a:pt x="3140911" y="6616004"/>
                  <a:pt x="3140910" y="7374627"/>
                </a:cubicBezTo>
                <a:cubicBezTo>
                  <a:pt x="3140910" y="7880376"/>
                  <a:pt x="3383700" y="8326276"/>
                  <a:pt x="3752978" y="8589579"/>
                </a:cubicBezTo>
                <a:lnTo>
                  <a:pt x="3806475" y="8623880"/>
                </a:lnTo>
                <a:lnTo>
                  <a:pt x="3670362" y="8759993"/>
                </a:lnTo>
                <a:lnTo>
                  <a:pt x="3651737" y="8748051"/>
                </a:lnTo>
                <a:cubicBezTo>
                  <a:pt x="3234291" y="8450403"/>
                  <a:pt x="2959832" y="7946343"/>
                  <a:pt x="2959833" y="7374627"/>
                </a:cubicBezTo>
                <a:cubicBezTo>
                  <a:pt x="2959833" y="6459882"/>
                  <a:pt x="3662447" y="5718334"/>
                  <a:pt x="4529166" y="5718333"/>
                </a:cubicBezTo>
                <a:lnTo>
                  <a:pt x="4529166" y="5719307"/>
                </a:lnTo>
                <a:lnTo>
                  <a:pt x="4667865" y="5711915"/>
                </a:lnTo>
                <a:cubicBezTo>
                  <a:pt x="5367902" y="5636884"/>
                  <a:pt x="5914181" y="5012922"/>
                  <a:pt x="5914180" y="4254297"/>
                </a:cubicBezTo>
                <a:cubicBezTo>
                  <a:pt x="5914180" y="3445099"/>
                  <a:pt x="5292637" y="2789116"/>
                  <a:pt x="4525924" y="2789116"/>
                </a:cubicBezTo>
                <a:cubicBezTo>
                  <a:pt x="3759210" y="2789116"/>
                  <a:pt x="3137669" y="3445099"/>
                  <a:pt x="3137669" y="4254297"/>
                </a:cubicBezTo>
                <a:lnTo>
                  <a:pt x="3138666" y="4254297"/>
                </a:lnTo>
                <a:cubicBezTo>
                  <a:pt x="3138666" y="5169043"/>
                  <a:pt x="2436051" y="5910590"/>
                  <a:pt x="1569333" y="5910590"/>
                </a:cubicBezTo>
                <a:cubicBezTo>
                  <a:pt x="702614" y="5910590"/>
                  <a:pt x="0" y="5169043"/>
                  <a:pt x="0" y="4254297"/>
                </a:cubicBezTo>
                <a:cubicBezTo>
                  <a:pt x="0" y="3453895"/>
                  <a:pt x="537940" y="2786098"/>
                  <a:pt x="1253057" y="2631654"/>
                </a:cubicBezTo>
                <a:lnTo>
                  <a:pt x="1568895" y="2598050"/>
                </a:lnTo>
                <a:lnTo>
                  <a:pt x="1568895" y="2595082"/>
                </a:lnTo>
                <a:cubicBezTo>
                  <a:pt x="2335607" y="2595081"/>
                  <a:pt x="2957151" y="1939098"/>
                  <a:pt x="2957150" y="1129900"/>
                </a:cubicBezTo>
                <a:cubicBezTo>
                  <a:pt x="2957150" y="775876"/>
                  <a:pt x="2838183" y="451177"/>
                  <a:pt x="2640141" y="19790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schemeClr val="tx1"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1" descr="Single gear with solid fill">
            <a:extLst>
              <a:ext uri="{FF2B5EF4-FFF2-40B4-BE49-F238E27FC236}">
                <a16:creationId xmlns:a16="http://schemas.microsoft.com/office/drawing/2014/main" id="{0CD33A88-DF1D-0E99-AE50-69C3F64258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92007" y="3386487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1" descr="Single gear with solid fill">
            <a:extLst>
              <a:ext uri="{FF2B5EF4-FFF2-40B4-BE49-F238E27FC236}">
                <a16:creationId xmlns:a16="http://schemas.microsoft.com/office/drawing/2014/main" id="{840FA0A5-BD18-D291-94BD-78E48B7F63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82137" y="1235869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6327D6DB-644C-FBEB-F7F1-1D4884555D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96411" y="1650143"/>
            <a:ext cx="927100" cy="927100"/>
          </a:xfrm>
          <a:prstGeom prst="donut">
            <a:avLst>
              <a:gd name="adj" fmla="val 13771"/>
            </a:avLst>
          </a:prstGeom>
          <a:solidFill>
            <a:srgbClr val="2C11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42A6FE10-DF08-6F80-C724-1754782411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06281" y="3800761"/>
            <a:ext cx="927100" cy="927100"/>
          </a:xfrm>
          <a:prstGeom prst="donut">
            <a:avLst>
              <a:gd name="adj" fmla="val 13771"/>
            </a:avLst>
          </a:prstGeom>
          <a:solidFill>
            <a:srgbClr val="2C11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438B60-55D5-F593-9283-E24ADD9C8E9C}"/>
              </a:ext>
            </a:extLst>
          </p:cNvPr>
          <p:cNvSpPr txBox="1">
            <a:spLocks/>
          </p:cNvSpPr>
          <p:nvPr/>
        </p:nvSpPr>
        <p:spPr>
          <a:xfrm>
            <a:off x="444877" y="1650143"/>
            <a:ext cx="26864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5A24FD"/>
                </a:solidFill>
              </a:rPr>
              <a:t>IDEA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4CDB8B-80D9-DEE6-D303-C071456CE0D2}"/>
              </a:ext>
            </a:extLst>
          </p:cNvPr>
          <p:cNvSpPr txBox="1">
            <a:spLocks/>
          </p:cNvSpPr>
          <p:nvPr/>
        </p:nvSpPr>
        <p:spPr>
          <a:xfrm>
            <a:off x="9126247" y="3648758"/>
            <a:ext cx="30657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A24FD"/>
                </a:solidFill>
              </a:rPr>
              <a:t> BUSINESS</a:t>
            </a:r>
            <a:endParaRPr lang="en-US" dirty="0">
              <a:solidFill>
                <a:srgbClr val="5A24FD"/>
              </a:solidFill>
            </a:endParaRPr>
          </a:p>
          <a:p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F7961561-E5DA-B6C4-87CF-C9846FA379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10807" y="596926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1" descr="Single gear with solid fill">
            <a:extLst>
              <a:ext uri="{FF2B5EF4-FFF2-40B4-BE49-F238E27FC236}">
                <a16:creationId xmlns:a16="http://schemas.microsoft.com/office/drawing/2014/main" id="{B8F0228D-BE84-EC88-94CE-47C11ED041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237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957199-9C5C-D5EF-B567-0F2CFDEABD5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69475" y="3910368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4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93A34-8577-F315-5AFB-D9E93718636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59605" y="1759750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21514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8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5" grpId="0" animBg="1"/>
          <p:bldP spid="16" grpId="0" animBg="1"/>
          <p:bldP spid="17" grpId="0" animBg="1"/>
          <p:bldP spid="18" grpId="0" animBg="1"/>
          <p:bldP spid="21" grpId="0"/>
          <p:bldP spid="22" grpId="0"/>
          <p:bldP spid="23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19" dur="4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1" dur="4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23" dur="4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accel="11111" decel="5555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25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5" grpId="0" animBg="1"/>
          <p:bldP spid="16" grpId="0" animBg="1"/>
          <p:bldP spid="17" grpId="0" animBg="1"/>
          <p:bldP spid="18" grpId="0" animBg="1"/>
          <p:bldP spid="21" grpId="0"/>
          <p:bldP spid="22" grpId="0"/>
          <p:bldP spid="23" grpId="0" animBg="1"/>
          <p:bldP spid="24" grpId="0" animBg="1"/>
        </p:bldLst>
      </p:timing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E3740-F69D-E37A-2B2E-87952218C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0DF560-E15E-2973-10D8-1ED6805099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014B"/>
              </a:gs>
              <a:gs pos="32000">
                <a:schemeClr val="tx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 hidden="1">
            <a:extLst>
              <a:ext uri="{FF2B5EF4-FFF2-40B4-BE49-F238E27FC236}">
                <a16:creationId xmlns:a16="http://schemas.microsoft.com/office/drawing/2014/main" id="{E2C6BEE3-FE4F-1594-288E-5FDFE6A66EE2}"/>
              </a:ext>
            </a:extLst>
          </p:cNvPr>
          <p:cNvSpPr/>
          <p:nvPr/>
        </p:nvSpPr>
        <p:spPr>
          <a:xfrm rot="5400000">
            <a:off x="1976552" y="-4564"/>
            <a:ext cx="8238898" cy="6857999"/>
          </a:xfrm>
          <a:custGeom>
            <a:avLst/>
            <a:gdLst>
              <a:gd name="connsiteX0" fmla="*/ 4054957 w 8238898"/>
              <a:gd name="connsiteY0" fmla="*/ 5669279 h 6857999"/>
              <a:gd name="connsiteX1" fmla="*/ 5243677 w 8238898"/>
              <a:gd name="connsiteY1" fmla="*/ 4480559 h 6857999"/>
              <a:gd name="connsiteX2" fmla="*/ 6295237 w 8238898"/>
              <a:gd name="connsiteY2" fmla="*/ 3428999 h 6857999"/>
              <a:gd name="connsiteX3" fmla="*/ 5243677 w 8238898"/>
              <a:gd name="connsiteY3" fmla="*/ 2377439 h 6857999"/>
              <a:gd name="connsiteX4" fmla="*/ 4192117 w 8238898"/>
              <a:gd name="connsiteY4" fmla="*/ 3428999 h 6857999"/>
              <a:gd name="connsiteX5" fmla="*/ 4054957 w 8238898"/>
              <a:gd name="connsiteY5" fmla="*/ 3428999 h 6857999"/>
              <a:gd name="connsiteX6" fmla="*/ 5243677 w 8238898"/>
              <a:gd name="connsiteY6" fmla="*/ 2240279 h 6857999"/>
              <a:gd name="connsiteX7" fmla="*/ 6432397 w 8238898"/>
              <a:gd name="connsiteY7" fmla="*/ 3428999 h 6857999"/>
              <a:gd name="connsiteX8" fmla="*/ 5243677 w 8238898"/>
              <a:gd name="connsiteY8" fmla="*/ 4617719 h 6857999"/>
              <a:gd name="connsiteX9" fmla="*/ 4192117 w 8238898"/>
              <a:gd name="connsiteY9" fmla="*/ 5669279 h 6857999"/>
              <a:gd name="connsiteX10" fmla="*/ 5243677 w 8238898"/>
              <a:gd name="connsiteY10" fmla="*/ 6720839 h 6857999"/>
              <a:gd name="connsiteX11" fmla="*/ 6289808 w 8238898"/>
              <a:gd name="connsiteY11" fmla="*/ 5776795 h 6857999"/>
              <a:gd name="connsiteX12" fmla="*/ 6294738 w 8238898"/>
              <a:gd name="connsiteY12" fmla="*/ 5679148 h 6857999"/>
              <a:gd name="connsiteX13" fmla="*/ 6293572 w 8238898"/>
              <a:gd name="connsiteY13" fmla="*/ 5679148 h 6857999"/>
              <a:gd name="connsiteX14" fmla="*/ 7482270 w 8238898"/>
              <a:gd name="connsiteY14" fmla="*/ 4490451 h 6857999"/>
              <a:gd name="connsiteX15" fmla="*/ 8238393 w 8238898"/>
              <a:gd name="connsiteY15" fmla="*/ 4761892 h 6857999"/>
              <a:gd name="connsiteX16" fmla="*/ 8238898 w 8238898"/>
              <a:gd name="connsiteY16" fmla="*/ 4762351 h 6857999"/>
              <a:gd name="connsiteX17" fmla="*/ 8210149 w 8238898"/>
              <a:gd name="connsiteY17" fmla="*/ 4832436 h 6857999"/>
              <a:gd name="connsiteX18" fmla="*/ 8174690 w 8238898"/>
              <a:gd name="connsiteY18" fmla="*/ 4908161 h 6857999"/>
              <a:gd name="connsiteX19" fmla="*/ 8063806 w 8238898"/>
              <a:gd name="connsiteY19" fmla="*/ 4816673 h 6857999"/>
              <a:gd name="connsiteX20" fmla="*/ 7482270 w 8238898"/>
              <a:gd name="connsiteY20" fmla="*/ 4639038 h 6857999"/>
              <a:gd name="connsiteX21" fmla="*/ 6442159 w 8238898"/>
              <a:gd name="connsiteY21" fmla="*/ 5679148 h 6857999"/>
              <a:gd name="connsiteX22" fmla="*/ 6431898 w 8238898"/>
              <a:gd name="connsiteY22" fmla="*/ 5679148 h 6857999"/>
              <a:gd name="connsiteX23" fmla="*/ 6426260 w 8238898"/>
              <a:gd name="connsiteY23" fmla="*/ 5790819 h 6857999"/>
              <a:gd name="connsiteX24" fmla="*/ 5243677 w 8238898"/>
              <a:gd name="connsiteY24" fmla="*/ 6857999 h 6857999"/>
              <a:gd name="connsiteX25" fmla="*/ 4054957 w 8238898"/>
              <a:gd name="connsiteY25" fmla="*/ 5669279 h 6857999"/>
              <a:gd name="connsiteX26" fmla="*/ 0 w 8238898"/>
              <a:gd name="connsiteY26" fmla="*/ 2087353 h 6857999"/>
              <a:gd name="connsiteX27" fmla="*/ 9214 w 8238898"/>
              <a:gd name="connsiteY27" fmla="*/ 2076451 h 6857999"/>
              <a:gd name="connsiteX28" fmla="*/ 73846 w 8238898"/>
              <a:gd name="connsiteY28" fmla="*/ 1996463 h 6857999"/>
              <a:gd name="connsiteX29" fmla="*/ 96067 w 8238898"/>
              <a:gd name="connsiteY29" fmla="*/ 1968594 h 6857999"/>
              <a:gd name="connsiteX30" fmla="*/ 184221 w 8238898"/>
              <a:gd name="connsiteY30" fmla="*/ 2041328 h 6857999"/>
              <a:gd name="connsiteX31" fmla="*/ 765757 w 8238898"/>
              <a:gd name="connsiteY31" fmla="*/ 2218963 h 6857999"/>
              <a:gd name="connsiteX32" fmla="*/ 1805868 w 8238898"/>
              <a:gd name="connsiteY32" fmla="*/ 1178853 h 6857999"/>
              <a:gd name="connsiteX33" fmla="*/ 1816129 w 8238898"/>
              <a:gd name="connsiteY33" fmla="*/ 1178853 h 6857999"/>
              <a:gd name="connsiteX34" fmla="*/ 1821767 w 8238898"/>
              <a:gd name="connsiteY34" fmla="*/ 1067182 h 6857999"/>
              <a:gd name="connsiteX35" fmla="*/ 3004350 w 8238898"/>
              <a:gd name="connsiteY35" fmla="*/ 0 h 6857999"/>
              <a:gd name="connsiteX36" fmla="*/ 4193070 w 8238898"/>
              <a:gd name="connsiteY36" fmla="*/ 1188721 h 6857999"/>
              <a:gd name="connsiteX37" fmla="*/ 3004350 w 8238898"/>
              <a:gd name="connsiteY37" fmla="*/ 2377441 h 6857999"/>
              <a:gd name="connsiteX38" fmla="*/ 3004350 w 8238898"/>
              <a:gd name="connsiteY38" fmla="*/ 2377440 h 6857999"/>
              <a:gd name="connsiteX39" fmla="*/ 1952790 w 8238898"/>
              <a:gd name="connsiteY39" fmla="*/ 3429000 h 6857999"/>
              <a:gd name="connsiteX40" fmla="*/ 3004350 w 8238898"/>
              <a:gd name="connsiteY40" fmla="*/ 4480560 h 6857999"/>
              <a:gd name="connsiteX41" fmla="*/ 4055910 w 8238898"/>
              <a:gd name="connsiteY41" fmla="*/ 3429000 h 6857999"/>
              <a:gd name="connsiteX42" fmla="*/ 4193070 w 8238898"/>
              <a:gd name="connsiteY42" fmla="*/ 3429000 h 6857999"/>
              <a:gd name="connsiteX43" fmla="*/ 3004350 w 8238898"/>
              <a:gd name="connsiteY43" fmla="*/ 4617720 h 6857999"/>
              <a:gd name="connsiteX44" fmla="*/ 1815630 w 8238898"/>
              <a:gd name="connsiteY44" fmla="*/ 3429000 h 6857999"/>
              <a:gd name="connsiteX45" fmla="*/ 3004350 w 8238898"/>
              <a:gd name="connsiteY45" fmla="*/ 2240280 h 6857999"/>
              <a:gd name="connsiteX46" fmla="*/ 3004350 w 8238898"/>
              <a:gd name="connsiteY46" fmla="*/ 2240281 h 6857999"/>
              <a:gd name="connsiteX47" fmla="*/ 4055910 w 8238898"/>
              <a:gd name="connsiteY47" fmla="*/ 1188721 h 6857999"/>
              <a:gd name="connsiteX48" fmla="*/ 3004350 w 8238898"/>
              <a:gd name="connsiteY48" fmla="*/ 137161 h 6857999"/>
              <a:gd name="connsiteX49" fmla="*/ 1958219 w 8238898"/>
              <a:gd name="connsiteY49" fmla="*/ 1081206 h 6857999"/>
              <a:gd name="connsiteX50" fmla="*/ 1953288 w 8238898"/>
              <a:gd name="connsiteY50" fmla="*/ 1178853 h 6857999"/>
              <a:gd name="connsiteX51" fmla="*/ 1954455 w 8238898"/>
              <a:gd name="connsiteY51" fmla="*/ 1178853 h 6857999"/>
              <a:gd name="connsiteX52" fmla="*/ 765757 w 8238898"/>
              <a:gd name="connsiteY52" fmla="*/ 2367550 h 6857999"/>
              <a:gd name="connsiteX53" fmla="*/ 9635 w 8238898"/>
              <a:gd name="connsiteY53" fmla="*/ 2096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38898" h="6857999">
                <a:moveTo>
                  <a:pt x="4054957" y="5669279"/>
                </a:moveTo>
                <a:cubicBezTo>
                  <a:pt x="4054957" y="5012767"/>
                  <a:pt x="4587165" y="4480559"/>
                  <a:pt x="5243677" y="4480559"/>
                </a:cubicBezTo>
                <a:cubicBezTo>
                  <a:pt x="5824438" y="4480559"/>
                  <a:pt x="6295237" y="4009760"/>
                  <a:pt x="6295237" y="3428999"/>
                </a:cubicBezTo>
                <a:cubicBezTo>
                  <a:pt x="6295237" y="2848238"/>
                  <a:pt x="5824438" y="2377439"/>
                  <a:pt x="5243677" y="2377439"/>
                </a:cubicBezTo>
                <a:cubicBezTo>
                  <a:pt x="4662916" y="2377439"/>
                  <a:pt x="4192117" y="2848238"/>
                  <a:pt x="4192117" y="3428999"/>
                </a:cubicBezTo>
                <a:lnTo>
                  <a:pt x="4054957" y="3428999"/>
                </a:lnTo>
                <a:cubicBezTo>
                  <a:pt x="4054957" y="2772487"/>
                  <a:pt x="4587165" y="2240279"/>
                  <a:pt x="5243677" y="2240279"/>
                </a:cubicBezTo>
                <a:cubicBezTo>
                  <a:pt x="5900189" y="2240279"/>
                  <a:pt x="6432397" y="2772487"/>
                  <a:pt x="6432397" y="3428999"/>
                </a:cubicBezTo>
                <a:cubicBezTo>
                  <a:pt x="6432397" y="4085511"/>
                  <a:pt x="5900189" y="4617719"/>
                  <a:pt x="5243677" y="4617719"/>
                </a:cubicBezTo>
                <a:cubicBezTo>
                  <a:pt x="4662916" y="4617719"/>
                  <a:pt x="4192117" y="5088518"/>
                  <a:pt x="4192117" y="5669279"/>
                </a:cubicBezTo>
                <a:cubicBezTo>
                  <a:pt x="4192117" y="6250040"/>
                  <a:pt x="4662916" y="6720839"/>
                  <a:pt x="5243677" y="6720839"/>
                </a:cubicBezTo>
                <a:cubicBezTo>
                  <a:pt x="5788140" y="6720839"/>
                  <a:pt x="6235957" y="6307051"/>
                  <a:pt x="6289808" y="5776795"/>
                </a:cubicBezTo>
                <a:lnTo>
                  <a:pt x="6294738" y="5679148"/>
                </a:lnTo>
                <a:lnTo>
                  <a:pt x="6293572" y="5679148"/>
                </a:lnTo>
                <a:cubicBezTo>
                  <a:pt x="6293572" y="5022649"/>
                  <a:pt x="6825771" y="4490451"/>
                  <a:pt x="7482270" y="4490451"/>
                </a:cubicBezTo>
                <a:cubicBezTo>
                  <a:pt x="7769489" y="4490451"/>
                  <a:pt x="8032915" y="4592317"/>
                  <a:pt x="8238393" y="4761892"/>
                </a:cubicBezTo>
                <a:lnTo>
                  <a:pt x="8238898" y="4762351"/>
                </a:lnTo>
                <a:lnTo>
                  <a:pt x="8210149" y="4832436"/>
                </a:lnTo>
                <a:lnTo>
                  <a:pt x="8174690" y="4908161"/>
                </a:lnTo>
                <a:lnTo>
                  <a:pt x="8063806" y="4816673"/>
                </a:lnTo>
                <a:cubicBezTo>
                  <a:pt x="7897803" y="4704524"/>
                  <a:pt x="7697684" y="4639038"/>
                  <a:pt x="7482270" y="4639038"/>
                </a:cubicBezTo>
                <a:cubicBezTo>
                  <a:pt x="6907833" y="4639038"/>
                  <a:pt x="6442159" y="5104712"/>
                  <a:pt x="6442159" y="5679148"/>
                </a:cubicBezTo>
                <a:lnTo>
                  <a:pt x="6431898" y="5679148"/>
                </a:lnTo>
                <a:lnTo>
                  <a:pt x="6426260" y="5790819"/>
                </a:lnTo>
                <a:cubicBezTo>
                  <a:pt x="6365385" y="6390238"/>
                  <a:pt x="5859157" y="6857999"/>
                  <a:pt x="5243677" y="6857999"/>
                </a:cubicBezTo>
                <a:cubicBezTo>
                  <a:pt x="4587165" y="6857999"/>
                  <a:pt x="4054957" y="6325791"/>
                  <a:pt x="4054957" y="5669279"/>
                </a:cubicBezTo>
                <a:close/>
                <a:moveTo>
                  <a:pt x="0" y="2087353"/>
                </a:moveTo>
                <a:lnTo>
                  <a:pt x="9214" y="2076451"/>
                </a:lnTo>
                <a:cubicBezTo>
                  <a:pt x="32520" y="2047767"/>
                  <a:pt x="54027" y="2021146"/>
                  <a:pt x="73846" y="1996463"/>
                </a:cubicBezTo>
                <a:lnTo>
                  <a:pt x="96067" y="1968594"/>
                </a:lnTo>
                <a:lnTo>
                  <a:pt x="184221" y="2041328"/>
                </a:lnTo>
                <a:cubicBezTo>
                  <a:pt x="350224" y="2153478"/>
                  <a:pt x="550343" y="2218963"/>
                  <a:pt x="765757" y="2218963"/>
                </a:cubicBezTo>
                <a:cubicBezTo>
                  <a:pt x="1340194" y="2218963"/>
                  <a:pt x="1805868" y="1753290"/>
                  <a:pt x="1805868" y="1178853"/>
                </a:cubicBezTo>
                <a:lnTo>
                  <a:pt x="1816129" y="1178853"/>
                </a:lnTo>
                <a:lnTo>
                  <a:pt x="1821767" y="1067182"/>
                </a:lnTo>
                <a:cubicBezTo>
                  <a:pt x="1882642" y="467762"/>
                  <a:pt x="2388870" y="0"/>
                  <a:pt x="3004350" y="0"/>
                </a:cubicBezTo>
                <a:cubicBezTo>
                  <a:pt x="3660862" y="0"/>
                  <a:pt x="4193070" y="532209"/>
                  <a:pt x="4193070" y="1188721"/>
                </a:cubicBezTo>
                <a:cubicBezTo>
                  <a:pt x="4193070" y="1845233"/>
                  <a:pt x="3660862" y="2377441"/>
                  <a:pt x="3004350" y="2377441"/>
                </a:cubicBezTo>
                <a:lnTo>
                  <a:pt x="3004350" y="2377440"/>
                </a:lnTo>
                <a:cubicBezTo>
                  <a:pt x="2423589" y="2377440"/>
                  <a:pt x="1952790" y="2848239"/>
                  <a:pt x="1952790" y="3429000"/>
                </a:cubicBezTo>
                <a:cubicBezTo>
                  <a:pt x="1952790" y="4009761"/>
                  <a:pt x="2423589" y="4480560"/>
                  <a:pt x="3004350" y="4480560"/>
                </a:cubicBezTo>
                <a:cubicBezTo>
                  <a:pt x="3585111" y="4480560"/>
                  <a:pt x="4055910" y="4009761"/>
                  <a:pt x="4055910" y="3429000"/>
                </a:cubicBezTo>
                <a:lnTo>
                  <a:pt x="4193070" y="3429000"/>
                </a:lnTo>
                <a:cubicBezTo>
                  <a:pt x="4193070" y="4085512"/>
                  <a:pt x="3660862" y="4617720"/>
                  <a:pt x="3004350" y="4617720"/>
                </a:cubicBezTo>
                <a:cubicBezTo>
                  <a:pt x="2347838" y="4617720"/>
                  <a:pt x="1815630" y="4085512"/>
                  <a:pt x="1815630" y="3429000"/>
                </a:cubicBezTo>
                <a:cubicBezTo>
                  <a:pt x="1815630" y="2772488"/>
                  <a:pt x="2347838" y="2240280"/>
                  <a:pt x="3004350" y="2240280"/>
                </a:cubicBezTo>
                <a:lnTo>
                  <a:pt x="3004350" y="2240281"/>
                </a:lnTo>
                <a:cubicBezTo>
                  <a:pt x="3585111" y="2240281"/>
                  <a:pt x="4055910" y="1769482"/>
                  <a:pt x="4055910" y="1188721"/>
                </a:cubicBezTo>
                <a:cubicBezTo>
                  <a:pt x="4055910" y="607961"/>
                  <a:pt x="3585111" y="137161"/>
                  <a:pt x="3004350" y="137161"/>
                </a:cubicBezTo>
                <a:cubicBezTo>
                  <a:pt x="2459887" y="137161"/>
                  <a:pt x="2012070" y="550950"/>
                  <a:pt x="1958219" y="1081206"/>
                </a:cubicBezTo>
                <a:lnTo>
                  <a:pt x="1953288" y="1178853"/>
                </a:lnTo>
                <a:lnTo>
                  <a:pt x="1954455" y="1178853"/>
                </a:lnTo>
                <a:cubicBezTo>
                  <a:pt x="1954455" y="1835352"/>
                  <a:pt x="1422256" y="2367550"/>
                  <a:pt x="765757" y="2367550"/>
                </a:cubicBezTo>
                <a:cubicBezTo>
                  <a:pt x="478538" y="2367550"/>
                  <a:pt x="215112" y="2265684"/>
                  <a:pt x="9635" y="2096109"/>
                </a:cubicBez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outerShdw blurRad="203200" sx="102000" sy="102000" algn="ctr" rotWithShape="0">
              <a:srgbClr val="5A24FD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DA0084-8303-CF57-0B7C-A5527F62C1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00000">
            <a:off x="2037539" y="-197065"/>
            <a:ext cx="7079618" cy="7240945"/>
          </a:xfrm>
          <a:custGeom>
            <a:avLst/>
            <a:gdLst>
              <a:gd name="connsiteX0" fmla="*/ 0 w 7079618"/>
              <a:gd name="connsiteY0" fmla="*/ 2318855 h 7240945"/>
              <a:gd name="connsiteX1" fmla="*/ 107698 w 7079618"/>
              <a:gd name="connsiteY1" fmla="*/ 2211157 h 7240945"/>
              <a:gd name="connsiteX2" fmla="*/ 154113 w 7079618"/>
              <a:gd name="connsiteY2" fmla="*/ 2254685 h 7240945"/>
              <a:gd name="connsiteX3" fmla="*/ 884878 w 7079618"/>
              <a:gd name="connsiteY3" fmla="*/ 2525367 h 7240945"/>
              <a:gd name="connsiteX4" fmla="*/ 2033711 w 7079618"/>
              <a:gd name="connsiteY4" fmla="*/ 1339990 h 7240945"/>
              <a:gd name="connsiteX5" fmla="*/ 2032885 w 7079618"/>
              <a:gd name="connsiteY5" fmla="*/ 1339990 h 7240945"/>
              <a:gd name="connsiteX6" fmla="*/ 3331566 w 7079618"/>
              <a:gd name="connsiteY6" fmla="*/ 1 h 7240945"/>
              <a:gd name="connsiteX7" fmla="*/ 4630247 w 7079618"/>
              <a:gd name="connsiteY7" fmla="*/ 1339991 h 7240945"/>
              <a:gd name="connsiteX8" fmla="*/ 3331566 w 7079618"/>
              <a:gd name="connsiteY8" fmla="*/ 2679980 h 7240945"/>
              <a:gd name="connsiteX9" fmla="*/ 3331566 w 7079618"/>
              <a:gd name="connsiteY9" fmla="*/ 2679194 h 7240945"/>
              <a:gd name="connsiteX10" fmla="*/ 3216788 w 7079618"/>
              <a:gd name="connsiteY10" fmla="*/ 2685174 h 7240945"/>
              <a:gd name="connsiteX11" fmla="*/ 2185416 w 7079618"/>
              <a:gd name="connsiteY11" fmla="*/ 3864430 h 7240945"/>
              <a:gd name="connsiteX12" fmla="*/ 3334250 w 7079618"/>
              <a:gd name="connsiteY12" fmla="*/ 5049806 h 7240945"/>
              <a:gd name="connsiteX13" fmla="*/ 4483083 w 7079618"/>
              <a:gd name="connsiteY13" fmla="*/ 3864431 h 7240945"/>
              <a:gd name="connsiteX14" fmla="*/ 4482258 w 7079618"/>
              <a:gd name="connsiteY14" fmla="*/ 3864431 h 7240945"/>
              <a:gd name="connsiteX15" fmla="*/ 5780937 w 7079618"/>
              <a:gd name="connsiteY15" fmla="*/ 2524440 h 7240945"/>
              <a:gd name="connsiteX16" fmla="*/ 7079618 w 7079618"/>
              <a:gd name="connsiteY16" fmla="*/ 3864430 h 7240945"/>
              <a:gd name="connsiteX17" fmla="*/ 6042667 w 7079618"/>
              <a:gd name="connsiteY17" fmla="*/ 5177197 h 7240945"/>
              <a:gd name="connsiteX18" fmla="*/ 5781300 w 7079618"/>
              <a:gd name="connsiteY18" fmla="*/ 5204384 h 7240945"/>
              <a:gd name="connsiteX19" fmla="*/ 5781300 w 7079618"/>
              <a:gd name="connsiteY19" fmla="*/ 5206786 h 7240945"/>
              <a:gd name="connsiteX20" fmla="*/ 4632467 w 7079618"/>
              <a:gd name="connsiteY20" fmla="*/ 6392161 h 7240945"/>
              <a:gd name="connsiteX21" fmla="*/ 4828670 w 7079618"/>
              <a:gd name="connsiteY21" fmla="*/ 7054917 h 7240945"/>
              <a:gd name="connsiteX22" fmla="*/ 4884953 w 7079618"/>
              <a:gd name="connsiteY22" fmla="*/ 7132577 h 7240945"/>
              <a:gd name="connsiteX23" fmla="*/ 4776584 w 7079618"/>
              <a:gd name="connsiteY23" fmla="*/ 7240945 h 7240945"/>
              <a:gd name="connsiteX24" fmla="*/ 4704414 w 7079618"/>
              <a:gd name="connsiteY24" fmla="*/ 7141363 h 7240945"/>
              <a:gd name="connsiteX25" fmla="*/ 4482619 w 7079618"/>
              <a:gd name="connsiteY25" fmla="*/ 6392162 h 7240945"/>
              <a:gd name="connsiteX26" fmla="*/ 5519570 w 7079618"/>
              <a:gd name="connsiteY26" fmla="*/ 5079394 h 7240945"/>
              <a:gd name="connsiteX27" fmla="*/ 5780937 w 7079618"/>
              <a:gd name="connsiteY27" fmla="*/ 5052208 h 7240945"/>
              <a:gd name="connsiteX28" fmla="*/ 5780937 w 7079618"/>
              <a:gd name="connsiteY28" fmla="*/ 5049806 h 7240945"/>
              <a:gd name="connsiteX29" fmla="*/ 6929770 w 7079618"/>
              <a:gd name="connsiteY29" fmla="*/ 3864430 h 7240945"/>
              <a:gd name="connsiteX30" fmla="*/ 5780937 w 7079618"/>
              <a:gd name="connsiteY30" fmla="*/ 2679054 h 7240945"/>
              <a:gd name="connsiteX31" fmla="*/ 4632105 w 7079618"/>
              <a:gd name="connsiteY31" fmla="*/ 3864430 h 7240945"/>
              <a:gd name="connsiteX32" fmla="*/ 4632930 w 7079618"/>
              <a:gd name="connsiteY32" fmla="*/ 3864430 h 7240945"/>
              <a:gd name="connsiteX33" fmla="*/ 3334249 w 7079618"/>
              <a:gd name="connsiteY33" fmla="*/ 5204421 h 7240945"/>
              <a:gd name="connsiteX34" fmla="*/ 2035568 w 7079618"/>
              <a:gd name="connsiteY34" fmla="*/ 3864430 h 7240945"/>
              <a:gd name="connsiteX35" fmla="*/ 3334249 w 7079618"/>
              <a:gd name="connsiteY35" fmla="*/ 2524440 h 7240945"/>
              <a:gd name="connsiteX36" fmla="*/ 3334250 w 7079618"/>
              <a:gd name="connsiteY36" fmla="*/ 2525227 h 7240945"/>
              <a:gd name="connsiteX37" fmla="*/ 3449027 w 7079618"/>
              <a:gd name="connsiteY37" fmla="*/ 2519247 h 7240945"/>
              <a:gd name="connsiteX38" fmla="*/ 4480399 w 7079618"/>
              <a:gd name="connsiteY38" fmla="*/ 1339991 h 7240945"/>
              <a:gd name="connsiteX39" fmla="*/ 3331566 w 7079618"/>
              <a:gd name="connsiteY39" fmla="*/ 154614 h 7240945"/>
              <a:gd name="connsiteX40" fmla="*/ 2182733 w 7079618"/>
              <a:gd name="connsiteY40" fmla="*/ 1339991 h 7240945"/>
              <a:gd name="connsiteX41" fmla="*/ 2183559 w 7079618"/>
              <a:gd name="connsiteY41" fmla="*/ 1339991 h 7240945"/>
              <a:gd name="connsiteX42" fmla="*/ 884878 w 7079618"/>
              <a:gd name="connsiteY42" fmla="*/ 2679981 h 7240945"/>
              <a:gd name="connsiteX43" fmla="*/ 58797 w 7079618"/>
              <a:gd name="connsiteY43" fmla="*/ 2373992 h 7240945"/>
              <a:gd name="connsiteX44" fmla="*/ 0 w 7079618"/>
              <a:gd name="connsiteY44" fmla="*/ 2318855 h 724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079618" h="7240945">
                <a:moveTo>
                  <a:pt x="0" y="2318855"/>
                </a:moveTo>
                <a:lnTo>
                  <a:pt x="107698" y="2211157"/>
                </a:lnTo>
                <a:lnTo>
                  <a:pt x="154113" y="2254685"/>
                </a:lnTo>
                <a:cubicBezTo>
                  <a:pt x="352699" y="2423785"/>
                  <a:pt x="607292" y="2525367"/>
                  <a:pt x="884878" y="2525367"/>
                </a:cubicBezTo>
                <a:cubicBezTo>
                  <a:pt x="1519361" y="2525367"/>
                  <a:pt x="2033712" y="1994656"/>
                  <a:pt x="2033711" y="1339990"/>
                </a:cubicBezTo>
                <a:lnTo>
                  <a:pt x="2032885" y="1339990"/>
                </a:lnTo>
                <a:cubicBezTo>
                  <a:pt x="2032885" y="599934"/>
                  <a:pt x="2614324" y="0"/>
                  <a:pt x="3331566" y="1"/>
                </a:cubicBezTo>
                <a:cubicBezTo>
                  <a:pt x="4048808" y="0"/>
                  <a:pt x="4630247" y="599934"/>
                  <a:pt x="4630247" y="1339991"/>
                </a:cubicBezTo>
                <a:cubicBezTo>
                  <a:pt x="4630247" y="2080047"/>
                  <a:pt x="4048808" y="2679981"/>
                  <a:pt x="3331566" y="2679980"/>
                </a:cubicBezTo>
                <a:lnTo>
                  <a:pt x="3331566" y="2679194"/>
                </a:lnTo>
                <a:lnTo>
                  <a:pt x="3216788" y="2685174"/>
                </a:lnTo>
                <a:cubicBezTo>
                  <a:pt x="2637482" y="2745878"/>
                  <a:pt x="2185416" y="3250681"/>
                  <a:pt x="2185416" y="3864430"/>
                </a:cubicBezTo>
                <a:cubicBezTo>
                  <a:pt x="2185417" y="4519096"/>
                  <a:pt x="2699766" y="5049806"/>
                  <a:pt x="3334250" y="5049806"/>
                </a:cubicBezTo>
                <a:cubicBezTo>
                  <a:pt x="3968732" y="5049806"/>
                  <a:pt x="4483083" y="4519096"/>
                  <a:pt x="4483083" y="3864431"/>
                </a:cubicBezTo>
                <a:lnTo>
                  <a:pt x="4482258" y="3864431"/>
                </a:lnTo>
                <a:cubicBezTo>
                  <a:pt x="4482257" y="3124375"/>
                  <a:pt x="5063697" y="2524440"/>
                  <a:pt x="5780937" y="2524440"/>
                </a:cubicBezTo>
                <a:cubicBezTo>
                  <a:pt x="6498179" y="2524440"/>
                  <a:pt x="7079618" y="3124374"/>
                  <a:pt x="7079618" y="3864430"/>
                </a:cubicBezTo>
                <a:cubicBezTo>
                  <a:pt x="7079619" y="4511979"/>
                  <a:pt x="6634454" y="5052248"/>
                  <a:pt x="6042667" y="5177197"/>
                </a:cubicBezTo>
                <a:lnTo>
                  <a:pt x="5781300" y="5204384"/>
                </a:lnTo>
                <a:lnTo>
                  <a:pt x="5781300" y="5206786"/>
                </a:lnTo>
                <a:cubicBezTo>
                  <a:pt x="5146816" y="5206785"/>
                  <a:pt x="4632467" y="5737496"/>
                  <a:pt x="4632467" y="6392161"/>
                </a:cubicBezTo>
                <a:cubicBezTo>
                  <a:pt x="4632467" y="6637661"/>
                  <a:pt x="4704798" y="6865730"/>
                  <a:pt x="4828670" y="7054917"/>
                </a:cubicBezTo>
                <a:lnTo>
                  <a:pt x="4884953" y="7132577"/>
                </a:lnTo>
                <a:lnTo>
                  <a:pt x="4776584" y="7240945"/>
                </a:lnTo>
                <a:lnTo>
                  <a:pt x="4704414" y="7141363"/>
                </a:lnTo>
                <a:cubicBezTo>
                  <a:pt x="4564384" y="6927500"/>
                  <a:pt x="4482619" y="6669683"/>
                  <a:pt x="4482619" y="6392162"/>
                </a:cubicBezTo>
                <a:cubicBezTo>
                  <a:pt x="4482619" y="5744613"/>
                  <a:pt x="4927783" y="5204345"/>
                  <a:pt x="5519570" y="5079394"/>
                </a:cubicBezTo>
                <a:lnTo>
                  <a:pt x="5780937" y="5052208"/>
                </a:lnTo>
                <a:lnTo>
                  <a:pt x="5780937" y="5049806"/>
                </a:lnTo>
                <a:cubicBezTo>
                  <a:pt x="6415421" y="5049807"/>
                  <a:pt x="6929771" y="4519096"/>
                  <a:pt x="6929770" y="3864430"/>
                </a:cubicBezTo>
                <a:cubicBezTo>
                  <a:pt x="6929770" y="3209764"/>
                  <a:pt x="6415421" y="2679055"/>
                  <a:pt x="5780937" y="2679054"/>
                </a:cubicBezTo>
                <a:cubicBezTo>
                  <a:pt x="5146454" y="2679053"/>
                  <a:pt x="4632104" y="3209765"/>
                  <a:pt x="4632105" y="3864430"/>
                </a:cubicBezTo>
                <a:lnTo>
                  <a:pt x="4632930" y="3864430"/>
                </a:lnTo>
                <a:cubicBezTo>
                  <a:pt x="4632932" y="4604487"/>
                  <a:pt x="4051491" y="5204421"/>
                  <a:pt x="3334249" y="5204421"/>
                </a:cubicBezTo>
                <a:cubicBezTo>
                  <a:pt x="2617008" y="5204420"/>
                  <a:pt x="2035570" y="4604486"/>
                  <a:pt x="2035568" y="3864430"/>
                </a:cubicBezTo>
                <a:cubicBezTo>
                  <a:pt x="2035568" y="3124374"/>
                  <a:pt x="2617008" y="2524440"/>
                  <a:pt x="3334249" y="2524440"/>
                </a:cubicBezTo>
                <a:lnTo>
                  <a:pt x="3334250" y="2525227"/>
                </a:lnTo>
                <a:lnTo>
                  <a:pt x="3449027" y="2519247"/>
                </a:lnTo>
                <a:cubicBezTo>
                  <a:pt x="4028334" y="2458544"/>
                  <a:pt x="4480399" y="1953740"/>
                  <a:pt x="4480399" y="1339991"/>
                </a:cubicBezTo>
                <a:cubicBezTo>
                  <a:pt x="4480399" y="685325"/>
                  <a:pt x="3966050" y="154614"/>
                  <a:pt x="3331566" y="154614"/>
                </a:cubicBezTo>
                <a:cubicBezTo>
                  <a:pt x="2697084" y="154614"/>
                  <a:pt x="2182733" y="685325"/>
                  <a:pt x="2182733" y="1339991"/>
                </a:cubicBezTo>
                <a:lnTo>
                  <a:pt x="2183559" y="1339991"/>
                </a:lnTo>
                <a:cubicBezTo>
                  <a:pt x="2183559" y="2080046"/>
                  <a:pt x="1602120" y="2679980"/>
                  <a:pt x="884878" y="2679981"/>
                </a:cubicBezTo>
                <a:cubicBezTo>
                  <a:pt x="571085" y="2679980"/>
                  <a:pt x="283285" y="2565150"/>
                  <a:pt x="58797" y="2373992"/>
                </a:cubicBezTo>
                <a:lnTo>
                  <a:pt x="0" y="2318855"/>
                </a:lnTo>
                <a:close/>
              </a:path>
            </a:pathLst>
          </a:custGeom>
          <a:solidFill>
            <a:srgbClr val="4019B3"/>
          </a:solidFill>
          <a:ln w="18256" cap="flat">
            <a:noFill/>
            <a:prstDash val="solid"/>
            <a:miter/>
          </a:ln>
          <a:effectLst>
            <a:outerShdw blurRad="444500" sx="102000" sy="102000" algn="ctr" rotWithShape="0">
              <a:schemeClr val="tx1"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11" descr="Single gear with solid fill">
            <a:extLst>
              <a:ext uri="{FF2B5EF4-FFF2-40B4-BE49-F238E27FC236}">
                <a16:creationId xmlns:a16="http://schemas.microsoft.com/office/drawing/2014/main" id="{84A28E45-55AB-9E4E-861B-D9B09F37DA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318032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1" descr="Single gear with solid fill">
            <a:extLst>
              <a:ext uri="{FF2B5EF4-FFF2-40B4-BE49-F238E27FC236}">
                <a16:creationId xmlns:a16="http://schemas.microsoft.com/office/drawing/2014/main" id="{4C114E23-0DFC-6989-1A99-C02BB82E42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2434" y="2499628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Graphic 11" descr="Single gear with solid fill">
            <a:extLst>
              <a:ext uri="{FF2B5EF4-FFF2-40B4-BE49-F238E27FC236}">
                <a16:creationId xmlns:a16="http://schemas.microsoft.com/office/drawing/2014/main" id="{1EB78CE2-90C0-4B1F-307D-DCD91A6172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06776" y="784320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884F1665-DE2C-6332-A59C-5F411AF30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21050" y="1198594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76BA9420-A29A-62F1-A0E4-D8D1D4F6D3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56708" y="2913902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74890259-885F-FF8F-C48E-1D33E9495F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10274" y="4732306"/>
            <a:ext cx="927100" cy="927100"/>
          </a:xfrm>
          <a:prstGeom prst="donut">
            <a:avLst>
              <a:gd name="adj" fmla="val 137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818C0C-74A6-6454-BC89-83E636B0E245}"/>
              </a:ext>
            </a:extLst>
          </p:cNvPr>
          <p:cNvSpPr txBox="1">
            <a:spLocks/>
          </p:cNvSpPr>
          <p:nvPr/>
        </p:nvSpPr>
        <p:spPr>
          <a:xfrm>
            <a:off x="8574714" y="894588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A24FD"/>
                </a:solidFill>
              </a:rPr>
              <a:t>IDEA</a:t>
            </a:r>
            <a:endParaRPr lang="en-US" dirty="0">
              <a:solidFill>
                <a:srgbClr val="5A24FD"/>
              </a:solidFill>
            </a:endParaRPr>
          </a:p>
          <a:p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76E6D-DD57-312D-9C46-9879C7542DFC}"/>
              </a:ext>
            </a:extLst>
          </p:cNvPr>
          <p:cNvSpPr txBox="1">
            <a:spLocks/>
          </p:cNvSpPr>
          <p:nvPr/>
        </p:nvSpPr>
        <p:spPr>
          <a:xfrm>
            <a:off x="8590194" y="4659959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A24FD"/>
                </a:solidFill>
              </a:rPr>
              <a:t> BUSINESS</a:t>
            </a:r>
            <a:endParaRPr lang="en-US" dirty="0">
              <a:solidFill>
                <a:srgbClr val="5A24FD"/>
              </a:solidFill>
            </a:endParaRPr>
          </a:p>
          <a:p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22" name="Graphic 11" descr="Single gear with solid fill">
            <a:extLst>
              <a:ext uri="{FF2B5EF4-FFF2-40B4-BE49-F238E27FC236}">
                <a16:creationId xmlns:a16="http://schemas.microsoft.com/office/drawing/2014/main" id="{218C5EF2-51F9-9116-AFE6-3D54183375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-877824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1" descr="Single gear with solid fill">
            <a:extLst>
              <a:ext uri="{FF2B5EF4-FFF2-40B4-BE49-F238E27FC236}">
                <a16:creationId xmlns:a16="http://schemas.microsoft.com/office/drawing/2014/main" id="{6D4A92AD-6AC2-A564-8EE6-3A29ED2572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40352" y="5980176"/>
            <a:ext cx="1755648" cy="1755648"/>
          </a:xfrm>
          <a:custGeom>
            <a:avLst/>
            <a:gdLst>
              <a:gd name="connsiteX0" fmla="*/ 621792 w 1245412"/>
              <a:gd name="connsiteY0" fmla="*/ 841248 h 1243584"/>
              <a:gd name="connsiteX1" fmla="*/ 402336 w 1245412"/>
              <a:gd name="connsiteY1" fmla="*/ 621792 h 1243584"/>
              <a:gd name="connsiteX2" fmla="*/ 621792 w 1245412"/>
              <a:gd name="connsiteY2" fmla="*/ 402336 h 1243584"/>
              <a:gd name="connsiteX3" fmla="*/ 841248 w 1245412"/>
              <a:gd name="connsiteY3" fmla="*/ 621792 h 1243584"/>
              <a:gd name="connsiteX4" fmla="*/ 621792 w 1245412"/>
              <a:gd name="connsiteY4" fmla="*/ 841248 h 1243584"/>
              <a:gd name="connsiteX5" fmla="*/ 1115568 w 1245412"/>
              <a:gd name="connsiteY5" fmla="*/ 484632 h 1243584"/>
              <a:gd name="connsiteX6" fmla="*/ 1068019 w 1245412"/>
              <a:gd name="connsiteY6" fmla="*/ 371246 h 1243584"/>
              <a:gd name="connsiteX7" fmla="*/ 1113739 w 1245412"/>
              <a:gd name="connsiteY7" fmla="*/ 234086 h 1243584"/>
              <a:gd name="connsiteX8" fmla="*/ 1009498 w 1245412"/>
              <a:gd name="connsiteY8" fmla="*/ 129845 h 1243584"/>
              <a:gd name="connsiteX9" fmla="*/ 872338 w 1245412"/>
              <a:gd name="connsiteY9" fmla="*/ 175565 h 1243584"/>
              <a:gd name="connsiteX10" fmla="*/ 757123 w 1245412"/>
              <a:gd name="connsiteY10" fmla="*/ 128016 h 1243584"/>
              <a:gd name="connsiteX11" fmla="*/ 694944 w 1245412"/>
              <a:gd name="connsiteY11" fmla="*/ 0 h 1243584"/>
              <a:gd name="connsiteX12" fmla="*/ 548640 w 1245412"/>
              <a:gd name="connsiteY12" fmla="*/ 0 h 1243584"/>
              <a:gd name="connsiteX13" fmla="*/ 484632 w 1245412"/>
              <a:gd name="connsiteY13" fmla="*/ 128016 h 1243584"/>
              <a:gd name="connsiteX14" fmla="*/ 371246 w 1245412"/>
              <a:gd name="connsiteY14" fmla="*/ 175565 h 1243584"/>
              <a:gd name="connsiteX15" fmla="*/ 234086 w 1245412"/>
              <a:gd name="connsiteY15" fmla="*/ 129845 h 1243584"/>
              <a:gd name="connsiteX16" fmla="*/ 129845 w 1245412"/>
              <a:gd name="connsiteY16" fmla="*/ 234086 h 1243584"/>
              <a:gd name="connsiteX17" fmla="*/ 175565 w 1245412"/>
              <a:gd name="connsiteY17" fmla="*/ 371246 h 1243584"/>
              <a:gd name="connsiteX18" fmla="*/ 128016 w 1245412"/>
              <a:gd name="connsiteY18" fmla="*/ 486461 h 1243584"/>
              <a:gd name="connsiteX19" fmla="*/ 0 w 1245412"/>
              <a:gd name="connsiteY19" fmla="*/ 548640 h 1243584"/>
              <a:gd name="connsiteX20" fmla="*/ 0 w 1245412"/>
              <a:gd name="connsiteY20" fmla="*/ 694944 h 1243584"/>
              <a:gd name="connsiteX21" fmla="*/ 128016 w 1245412"/>
              <a:gd name="connsiteY21" fmla="*/ 758952 h 1243584"/>
              <a:gd name="connsiteX22" fmla="*/ 175565 w 1245412"/>
              <a:gd name="connsiteY22" fmla="*/ 872338 h 1243584"/>
              <a:gd name="connsiteX23" fmla="*/ 129845 w 1245412"/>
              <a:gd name="connsiteY23" fmla="*/ 1009498 h 1243584"/>
              <a:gd name="connsiteX24" fmla="*/ 234086 w 1245412"/>
              <a:gd name="connsiteY24" fmla="*/ 1113739 h 1243584"/>
              <a:gd name="connsiteX25" fmla="*/ 371246 w 1245412"/>
              <a:gd name="connsiteY25" fmla="*/ 1068019 h 1243584"/>
              <a:gd name="connsiteX26" fmla="*/ 486461 w 1245412"/>
              <a:gd name="connsiteY26" fmla="*/ 1115568 h 1243584"/>
              <a:gd name="connsiteX27" fmla="*/ 550469 w 1245412"/>
              <a:gd name="connsiteY27" fmla="*/ 1243584 h 1243584"/>
              <a:gd name="connsiteX28" fmla="*/ 696773 w 1245412"/>
              <a:gd name="connsiteY28" fmla="*/ 1243584 h 1243584"/>
              <a:gd name="connsiteX29" fmla="*/ 760781 w 1245412"/>
              <a:gd name="connsiteY29" fmla="*/ 1115568 h 1243584"/>
              <a:gd name="connsiteX30" fmla="*/ 874166 w 1245412"/>
              <a:gd name="connsiteY30" fmla="*/ 1068019 h 1243584"/>
              <a:gd name="connsiteX31" fmla="*/ 1011326 w 1245412"/>
              <a:gd name="connsiteY31" fmla="*/ 1113739 h 1243584"/>
              <a:gd name="connsiteX32" fmla="*/ 1115568 w 1245412"/>
              <a:gd name="connsiteY32" fmla="*/ 1009498 h 1243584"/>
              <a:gd name="connsiteX33" fmla="*/ 1069848 w 1245412"/>
              <a:gd name="connsiteY33" fmla="*/ 872338 h 1243584"/>
              <a:gd name="connsiteX34" fmla="*/ 1117397 w 1245412"/>
              <a:gd name="connsiteY34" fmla="*/ 757123 h 1243584"/>
              <a:gd name="connsiteX35" fmla="*/ 1245413 w 1245412"/>
              <a:gd name="connsiteY35" fmla="*/ 693115 h 1243584"/>
              <a:gd name="connsiteX36" fmla="*/ 1245413 w 1245412"/>
              <a:gd name="connsiteY36" fmla="*/ 546811 h 1243584"/>
              <a:gd name="connsiteX37" fmla="*/ 1115568 w 1245412"/>
              <a:gd name="connsiteY37" fmla="*/ 484632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45412" h="1243584">
                <a:moveTo>
                  <a:pt x="621792" y="841248"/>
                </a:moveTo>
                <a:cubicBezTo>
                  <a:pt x="501091" y="841248"/>
                  <a:pt x="402336" y="742493"/>
                  <a:pt x="402336" y="621792"/>
                </a:cubicBezTo>
                <a:cubicBezTo>
                  <a:pt x="402336" y="501091"/>
                  <a:pt x="501091" y="402336"/>
                  <a:pt x="621792" y="402336"/>
                </a:cubicBezTo>
                <a:cubicBezTo>
                  <a:pt x="742493" y="402336"/>
                  <a:pt x="841248" y="501091"/>
                  <a:pt x="841248" y="621792"/>
                </a:cubicBezTo>
                <a:cubicBezTo>
                  <a:pt x="841248" y="742493"/>
                  <a:pt x="742493" y="841248"/>
                  <a:pt x="621792" y="841248"/>
                </a:cubicBezTo>
                <a:close/>
                <a:moveTo>
                  <a:pt x="1115568" y="484632"/>
                </a:moveTo>
                <a:cubicBezTo>
                  <a:pt x="1104595" y="444398"/>
                  <a:pt x="1088136" y="405994"/>
                  <a:pt x="1068019" y="371246"/>
                </a:cubicBezTo>
                <a:lnTo>
                  <a:pt x="1113739" y="234086"/>
                </a:lnTo>
                <a:lnTo>
                  <a:pt x="1009498" y="129845"/>
                </a:lnTo>
                <a:lnTo>
                  <a:pt x="872338" y="175565"/>
                </a:lnTo>
                <a:cubicBezTo>
                  <a:pt x="835762" y="155448"/>
                  <a:pt x="797357" y="138989"/>
                  <a:pt x="757123" y="128016"/>
                </a:cubicBezTo>
                <a:lnTo>
                  <a:pt x="694944" y="0"/>
                </a:lnTo>
                <a:lnTo>
                  <a:pt x="548640" y="0"/>
                </a:lnTo>
                <a:lnTo>
                  <a:pt x="484632" y="128016"/>
                </a:lnTo>
                <a:cubicBezTo>
                  <a:pt x="444398" y="138989"/>
                  <a:pt x="405994" y="155448"/>
                  <a:pt x="371246" y="175565"/>
                </a:cubicBezTo>
                <a:lnTo>
                  <a:pt x="234086" y="129845"/>
                </a:lnTo>
                <a:lnTo>
                  <a:pt x="129845" y="234086"/>
                </a:lnTo>
                <a:lnTo>
                  <a:pt x="175565" y="371246"/>
                </a:lnTo>
                <a:cubicBezTo>
                  <a:pt x="155448" y="407822"/>
                  <a:pt x="138989" y="446227"/>
                  <a:pt x="128016" y="486461"/>
                </a:cubicBezTo>
                <a:lnTo>
                  <a:pt x="0" y="548640"/>
                </a:lnTo>
                <a:lnTo>
                  <a:pt x="0" y="694944"/>
                </a:lnTo>
                <a:lnTo>
                  <a:pt x="128016" y="758952"/>
                </a:lnTo>
                <a:cubicBezTo>
                  <a:pt x="138989" y="799186"/>
                  <a:pt x="155448" y="837590"/>
                  <a:pt x="175565" y="872338"/>
                </a:cubicBezTo>
                <a:lnTo>
                  <a:pt x="129845" y="1009498"/>
                </a:lnTo>
                <a:lnTo>
                  <a:pt x="234086" y="1113739"/>
                </a:lnTo>
                <a:lnTo>
                  <a:pt x="371246" y="1068019"/>
                </a:lnTo>
                <a:cubicBezTo>
                  <a:pt x="407822" y="1088136"/>
                  <a:pt x="446227" y="1104595"/>
                  <a:pt x="486461" y="1115568"/>
                </a:cubicBezTo>
                <a:lnTo>
                  <a:pt x="550469" y="1243584"/>
                </a:lnTo>
                <a:lnTo>
                  <a:pt x="696773" y="1243584"/>
                </a:lnTo>
                <a:lnTo>
                  <a:pt x="760781" y="1115568"/>
                </a:lnTo>
                <a:cubicBezTo>
                  <a:pt x="801014" y="1104595"/>
                  <a:pt x="839419" y="1088136"/>
                  <a:pt x="874166" y="1068019"/>
                </a:cubicBezTo>
                <a:lnTo>
                  <a:pt x="1011326" y="1113739"/>
                </a:lnTo>
                <a:lnTo>
                  <a:pt x="1115568" y="1009498"/>
                </a:lnTo>
                <a:lnTo>
                  <a:pt x="1069848" y="872338"/>
                </a:lnTo>
                <a:cubicBezTo>
                  <a:pt x="1089965" y="835762"/>
                  <a:pt x="1106424" y="797357"/>
                  <a:pt x="1117397" y="757123"/>
                </a:cubicBezTo>
                <a:lnTo>
                  <a:pt x="1245413" y="693115"/>
                </a:lnTo>
                <a:lnTo>
                  <a:pt x="1245413" y="546811"/>
                </a:lnTo>
                <a:lnTo>
                  <a:pt x="1115568" y="484632"/>
                </a:lnTo>
                <a:close/>
              </a:path>
            </a:pathLst>
          </a:custGeom>
          <a:solidFill>
            <a:srgbClr val="000000"/>
          </a:solidFill>
          <a:ln w="18256" cap="flat">
            <a:noFill/>
            <a:prstDash val="solid"/>
            <a:miter/>
          </a:ln>
          <a:effectLst>
            <a:innerShdw blurRad="469900">
              <a:srgbClr val="5A24FD"/>
            </a:inn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CB6451-5911-406E-B7A6-B11D4EABDAD6}"/>
              </a:ext>
            </a:extLst>
          </p:cNvPr>
          <p:cNvSpPr txBox="1">
            <a:spLocks/>
          </p:cNvSpPr>
          <p:nvPr/>
        </p:nvSpPr>
        <p:spPr>
          <a:xfrm>
            <a:off x="369116" y="2869194"/>
            <a:ext cx="32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5A24FD"/>
                </a:solidFill>
              </a:rPr>
              <a:t> RESEARCH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r>
              <a:rPr lang="en-US" sz="1600" dirty="0">
                <a:solidFill>
                  <a:srgbClr val="5A24FD"/>
                </a:solidFill>
              </a:rPr>
              <a:t>Lorem ipsum dolor sit amet, consectetuer adipiscing elit. </a:t>
            </a:r>
            <a:endParaRPr lang="en-US" dirty="0">
              <a:solidFill>
                <a:srgbClr val="5A24FD"/>
              </a:solidFill>
            </a:endParaRPr>
          </a:p>
          <a:p>
            <a:pPr algn="r"/>
            <a:endParaRPr lang="en-US" dirty="0">
              <a:solidFill>
                <a:srgbClr val="5A24F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C0546C-BAD7-7746-E9A0-B043B75106F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84245" y="1308201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FCBFC8-A385-A2D9-9712-C7ABB2E75A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17820" y="3023509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94D6D4-DCB5-11B5-6318-1517FBA537D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573469" y="4841913"/>
            <a:ext cx="800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7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1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5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2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4" dur="4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6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8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0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3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96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0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3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0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5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0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9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3" presetClass="emph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1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3" grpId="0" animBg="1"/>
          <p:bldP spid="3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14" grpId="0" animBg="1"/>
          <p:bldP spid="15" grpId="0" animBg="1"/>
          <p:bldP spid="19" grpId="0"/>
          <p:bldP spid="19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4" grpId="0"/>
          <p:bldP spid="24" grpId="1"/>
          <p:bldP spid="2" grpId="0"/>
          <p:bldP spid="2" grpId="1"/>
          <p:bldP spid="4" grpId="0"/>
          <p:bldP spid="4" grpId="1"/>
          <p:bldP spid="5" grpId="0"/>
          <p:bldP spid="5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1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62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4" dur="4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6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2400000">
                                          <p:cBhvr>
                                            <p:cTn id="68" dur="4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accel="11111" decel="5555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2400000">
                                          <p:cBhvr>
                                            <p:cTn id="70" dur="4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2" presetID="1" presetClass="emph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7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7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7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mph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FFFF"/>
                                          </p:to>
                                        </p:animClr>
                                        <p:set>
                                          <p:cBhvr>
                                            <p:cTn id="8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8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6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8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8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8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9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3" presetClass="emph" presetSubtype="2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3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94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2F2F2"/>
                                          </p:to>
                                        </p:animClr>
                                        <p:set>
                                          <p:cBhvr>
                                            <p:cTn id="96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0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3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0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5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2C117B"/>
                                          </p:to>
                                        </p:animClr>
                                        <p:set>
                                          <p:cBhvr>
                                            <p:cTn id="10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9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3" presetClass="emph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1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2" presetID="3" presetClass="emph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3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4" presetID="3" presetClass="emph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5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262626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1" grpId="0" animBg="1"/>
          <p:bldP spid="3" grpId="0" animBg="1"/>
          <p:bldP spid="3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14" grpId="0" animBg="1"/>
          <p:bldP spid="15" grpId="0" animBg="1"/>
          <p:bldP spid="19" grpId="0"/>
          <p:bldP spid="19" grpId="1"/>
          <p:bldP spid="21" grpId="0"/>
          <p:bldP spid="21" grpId="1"/>
          <p:bldP spid="22" grpId="0" animBg="1"/>
          <p:bldP spid="22" grpId="1" animBg="1"/>
          <p:bldP spid="23" grpId="0" animBg="1"/>
          <p:bldP spid="23" grpId="1" animBg="1"/>
          <p:bldP spid="24" grpId="0"/>
          <p:bldP spid="24" grpId="1"/>
          <p:bldP spid="2" grpId="0"/>
          <p:bldP spid="2" grpId="1"/>
          <p:bldP spid="4" grpId="0"/>
          <p:bldP spid="4" grpId="1"/>
          <p:bldP spid="5" grpId="0"/>
          <p:bldP spid="5" grpId="1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4239</Words>
  <Application>Microsoft Office PowerPoint</Application>
  <PresentationFormat>Widescreen</PresentationFormat>
  <Paragraphs>983</Paragraphs>
  <Slides>112</Slides>
  <Notes>110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112</vt:i4>
      </vt:variant>
    </vt:vector>
  </HeadingPairs>
  <TitlesOfParts>
    <vt:vector size="118" baseType="lpstr">
      <vt:lpstr>Aptos</vt:lpstr>
      <vt:lpstr>Aptos Display</vt:lpstr>
      <vt:lpstr>Arial</vt:lpstr>
      <vt:lpstr>Arial Black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Saeed Faal</dc:creator>
  <cp:lastModifiedBy>Saeed Faal</cp:lastModifiedBy>
  <cp:revision>38</cp:revision>
  <dcterms:created xsi:type="dcterms:W3CDTF">2024-09-06T17:47:36Z</dcterms:created>
  <dcterms:modified xsi:type="dcterms:W3CDTF">2024-09-09T13:33:58Z</dcterms:modified>
</cp:coreProperties>
</file>